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2"/>
    <p:sldId id="292" r:id="rId3"/>
    <p:sldId id="293" r:id="rId4"/>
    <p:sldId id="289" r:id="rId5"/>
    <p:sldId id="316" r:id="rId6"/>
    <p:sldId id="306" r:id="rId7"/>
    <p:sldId id="290" r:id="rId8"/>
    <p:sldId id="291" r:id="rId9"/>
    <p:sldId id="296" r:id="rId10"/>
    <p:sldId id="297" r:id="rId11"/>
    <p:sldId id="298" r:id="rId12"/>
    <p:sldId id="300" r:id="rId13"/>
    <p:sldId id="303" r:id="rId14"/>
    <p:sldId id="305" r:id="rId15"/>
    <p:sldId id="304" r:id="rId16"/>
    <p:sldId id="295" r:id="rId17"/>
    <p:sldId id="307" r:id="rId18"/>
    <p:sldId id="309" r:id="rId19"/>
    <p:sldId id="308" r:id="rId20"/>
    <p:sldId id="310" r:id="rId21"/>
    <p:sldId id="311" r:id="rId22"/>
    <p:sldId id="312" r:id="rId23"/>
    <p:sldId id="313" r:id="rId24"/>
    <p:sldId id="314" r:id="rId25"/>
    <p:sldId id="315" r:id="rId26"/>
    <p:sldId id="318" r:id="rId27"/>
    <p:sldId id="319" r:id="rId28"/>
    <p:sldId id="320" r:id="rId29"/>
    <p:sldId id="325" r:id="rId30"/>
    <p:sldId id="322" r:id="rId31"/>
    <p:sldId id="323" r:id="rId32"/>
    <p:sldId id="326" r:id="rId33"/>
    <p:sldId id="327" r:id="rId34"/>
    <p:sldId id="328" r:id="rId35"/>
    <p:sldId id="317" r:id="rId36"/>
    <p:sldId id="329" r:id="rId37"/>
    <p:sldId id="332" r:id="rId38"/>
    <p:sldId id="33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4BB6E-2B69-42BB-A165-EACB6A444E2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78C75C-1FFF-4CFD-B982-50CC13DC90DC}">
      <dgm:prSet/>
      <dgm:spPr/>
      <dgm:t>
        <a:bodyPr/>
        <a:lstStyle/>
        <a:p>
          <a:pPr>
            <a:defRPr b="1"/>
          </a:pPr>
          <a:r>
            <a:rPr lang="en-US"/>
            <a:t>FrontEnd (FE)</a:t>
          </a:r>
        </a:p>
      </dgm:t>
    </dgm:pt>
    <dgm:pt modelId="{A9101B65-6D15-49A3-A831-5237847B52B9}" type="parTrans" cxnId="{E7586D44-328B-4A61-8C5A-A4A957770641}">
      <dgm:prSet/>
      <dgm:spPr/>
      <dgm:t>
        <a:bodyPr/>
        <a:lstStyle/>
        <a:p>
          <a:endParaRPr lang="en-US"/>
        </a:p>
      </dgm:t>
    </dgm:pt>
    <dgm:pt modelId="{B6AD689C-A540-4F9C-B1FA-7A7669D99281}" type="sibTrans" cxnId="{E7586D44-328B-4A61-8C5A-A4A957770641}">
      <dgm:prSet/>
      <dgm:spPr/>
      <dgm:t>
        <a:bodyPr/>
        <a:lstStyle/>
        <a:p>
          <a:endParaRPr lang="en-US"/>
        </a:p>
      </dgm:t>
    </dgm:pt>
    <dgm:pt modelId="{C629238E-A101-4548-83F6-7493AE3804D8}">
      <dgm:prSet/>
      <dgm:spPr/>
      <dgm:t>
        <a:bodyPr/>
        <a:lstStyle/>
        <a:p>
          <a:r>
            <a:rPr lang="en-US" dirty="0"/>
            <a:t>Salah </a:t>
          </a:r>
          <a:r>
            <a:rPr lang="en-US" dirty="0" err="1"/>
            <a:t>satu</a:t>
          </a:r>
          <a:r>
            <a:rPr lang="en-US" dirty="0"/>
            <a:t> </a:t>
          </a:r>
          <a:r>
            <a:rPr lang="en-US" dirty="0" err="1"/>
            <a:t>bagian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developer yang </a:t>
          </a:r>
          <a:r>
            <a:rPr lang="en-US" dirty="0" err="1"/>
            <a:t>berfokus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mengembangkan</a:t>
          </a:r>
          <a:r>
            <a:rPr lang="en-US" dirty="0"/>
            <a:t> </a:t>
          </a:r>
          <a:r>
            <a:rPr lang="en-US" dirty="0" err="1"/>
            <a:t>tampilan</a:t>
          </a:r>
          <a:r>
            <a:rPr lang="en-US" dirty="0"/>
            <a:t> </a:t>
          </a:r>
          <a:r>
            <a:rPr lang="en-US" dirty="0" err="1"/>
            <a:t>kepada</a:t>
          </a:r>
          <a:r>
            <a:rPr lang="en-US" dirty="0"/>
            <a:t> User </a:t>
          </a:r>
        </a:p>
      </dgm:t>
    </dgm:pt>
    <dgm:pt modelId="{2B88EF4D-7B44-47DD-8C60-A84DA8317765}" type="parTrans" cxnId="{F64127AA-C76C-4612-BC15-A8E173383E41}">
      <dgm:prSet/>
      <dgm:spPr/>
      <dgm:t>
        <a:bodyPr/>
        <a:lstStyle/>
        <a:p>
          <a:endParaRPr lang="en-US"/>
        </a:p>
      </dgm:t>
    </dgm:pt>
    <dgm:pt modelId="{58A082B8-1B57-48E1-9DE3-62B14E356937}" type="sibTrans" cxnId="{F64127AA-C76C-4612-BC15-A8E173383E41}">
      <dgm:prSet/>
      <dgm:spPr/>
      <dgm:t>
        <a:bodyPr/>
        <a:lstStyle/>
        <a:p>
          <a:endParaRPr lang="en-US"/>
        </a:p>
      </dgm:t>
    </dgm:pt>
    <dgm:pt modelId="{AE7B77F8-EE3F-407C-B5E5-332E54A61B02}">
      <dgm:prSet/>
      <dgm:spPr/>
      <dgm:t>
        <a:bodyPr/>
        <a:lstStyle/>
        <a:p>
          <a:pPr>
            <a:defRPr b="1"/>
          </a:pPr>
          <a:r>
            <a:rPr lang="en-US"/>
            <a:t>BackEnd (BE)</a:t>
          </a:r>
        </a:p>
      </dgm:t>
    </dgm:pt>
    <dgm:pt modelId="{9BB556CD-FA9D-41D6-8846-A079674F87C8}" type="parTrans" cxnId="{27BB1E28-597A-4FE6-A70F-B7459B1B8903}">
      <dgm:prSet/>
      <dgm:spPr/>
      <dgm:t>
        <a:bodyPr/>
        <a:lstStyle/>
        <a:p>
          <a:endParaRPr lang="en-US"/>
        </a:p>
      </dgm:t>
    </dgm:pt>
    <dgm:pt modelId="{184D74D6-DF5A-40EC-B156-ABBBE5AB08F0}" type="sibTrans" cxnId="{27BB1E28-597A-4FE6-A70F-B7459B1B8903}">
      <dgm:prSet/>
      <dgm:spPr/>
      <dgm:t>
        <a:bodyPr/>
        <a:lstStyle/>
        <a:p>
          <a:endParaRPr lang="en-US"/>
        </a:p>
      </dgm:t>
    </dgm:pt>
    <dgm:pt modelId="{1AEA5F36-750E-46D5-91F2-345ACE98B442}">
      <dgm:prSet/>
      <dgm:spPr/>
      <dgm:t>
        <a:bodyPr/>
        <a:lstStyle/>
        <a:p>
          <a:r>
            <a:rPr lang="en-US" dirty="0"/>
            <a:t>Salah </a:t>
          </a:r>
          <a:r>
            <a:rPr lang="en-US" dirty="0" err="1"/>
            <a:t>satu</a:t>
          </a:r>
          <a:r>
            <a:rPr lang="en-US" dirty="0"/>
            <a:t> </a:t>
          </a:r>
          <a:r>
            <a:rPr lang="en-US" dirty="0" err="1"/>
            <a:t>bagian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developer yang </a:t>
          </a:r>
          <a:r>
            <a:rPr lang="en-US" dirty="0" err="1"/>
            <a:t>berfokus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mengembangkan</a:t>
          </a:r>
          <a:r>
            <a:rPr lang="en-US" dirty="0"/>
            <a:t> </a:t>
          </a:r>
          <a:r>
            <a:rPr lang="en-US" dirty="0" err="1"/>
            <a:t>aplikasi</a:t>
          </a:r>
          <a:r>
            <a:rPr lang="en-US" dirty="0"/>
            <a:t> server-side, yang </a:t>
          </a:r>
          <a:r>
            <a:rPr lang="en-US" dirty="0" err="1"/>
            <a:t>akan</a:t>
          </a:r>
          <a:r>
            <a:rPr lang="en-US" dirty="0"/>
            <a:t>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mengolah</a:t>
          </a:r>
          <a:r>
            <a:rPr lang="en-US" dirty="0"/>
            <a:t> data-data yang </a:t>
          </a:r>
          <a:r>
            <a:rPr lang="en-US" dirty="0" err="1"/>
            <a:t>sudah</a:t>
          </a:r>
          <a:r>
            <a:rPr lang="en-US" dirty="0"/>
            <a:t> </a:t>
          </a:r>
          <a:r>
            <a:rPr lang="en-US" dirty="0" err="1"/>
            <a:t>disimpan</a:t>
          </a:r>
          <a:endParaRPr lang="en-US" dirty="0"/>
        </a:p>
      </dgm:t>
    </dgm:pt>
    <dgm:pt modelId="{F1532E20-487E-4F8E-95C1-4C296B57157F}" type="parTrans" cxnId="{27DB36D6-116A-4E27-AF71-C89FA4AAD8CB}">
      <dgm:prSet/>
      <dgm:spPr/>
      <dgm:t>
        <a:bodyPr/>
        <a:lstStyle/>
        <a:p>
          <a:endParaRPr lang="en-US"/>
        </a:p>
      </dgm:t>
    </dgm:pt>
    <dgm:pt modelId="{07CA45C2-6F65-47C6-ADE2-DD74BBB254A0}" type="sibTrans" cxnId="{27DB36D6-116A-4E27-AF71-C89FA4AAD8CB}">
      <dgm:prSet/>
      <dgm:spPr/>
      <dgm:t>
        <a:bodyPr/>
        <a:lstStyle/>
        <a:p>
          <a:endParaRPr lang="en-US"/>
        </a:p>
      </dgm:t>
    </dgm:pt>
    <dgm:pt modelId="{E4A3C85F-C9F1-42D0-893D-226D78B60B7B}" type="pres">
      <dgm:prSet presAssocID="{67B4BB6E-2B69-42BB-A165-EACB6A444E29}" presName="root" presStyleCnt="0">
        <dgm:presLayoutVars>
          <dgm:dir/>
          <dgm:resizeHandles val="exact"/>
        </dgm:presLayoutVars>
      </dgm:prSet>
      <dgm:spPr/>
    </dgm:pt>
    <dgm:pt modelId="{BACE0CE7-013F-499E-95AD-3BCC031EAB9E}" type="pres">
      <dgm:prSet presAssocID="{FE78C75C-1FFF-4CFD-B982-50CC13DC90DC}" presName="compNode" presStyleCnt="0"/>
      <dgm:spPr/>
    </dgm:pt>
    <dgm:pt modelId="{D210AA80-5449-4500-ABC3-0BB55F3F1B65}" type="pres">
      <dgm:prSet presAssocID="{FE78C75C-1FFF-4CFD-B982-50CC13DC9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EEFD4DC-1760-4891-B040-479F700167DC}" type="pres">
      <dgm:prSet presAssocID="{FE78C75C-1FFF-4CFD-B982-50CC13DC90DC}" presName="iconSpace" presStyleCnt="0"/>
      <dgm:spPr/>
    </dgm:pt>
    <dgm:pt modelId="{688CDEAF-A4AF-4A1D-830F-6163C9B8EBB3}" type="pres">
      <dgm:prSet presAssocID="{FE78C75C-1FFF-4CFD-B982-50CC13DC90DC}" presName="parTx" presStyleLbl="revTx" presStyleIdx="0" presStyleCnt="4">
        <dgm:presLayoutVars>
          <dgm:chMax val="0"/>
          <dgm:chPref val="0"/>
        </dgm:presLayoutVars>
      </dgm:prSet>
      <dgm:spPr/>
    </dgm:pt>
    <dgm:pt modelId="{CF7A66E7-D369-4872-B556-38AE006564F8}" type="pres">
      <dgm:prSet presAssocID="{FE78C75C-1FFF-4CFD-B982-50CC13DC90DC}" presName="txSpace" presStyleCnt="0"/>
      <dgm:spPr/>
    </dgm:pt>
    <dgm:pt modelId="{6AEB4D8F-56A4-456C-A539-78300C93D7D1}" type="pres">
      <dgm:prSet presAssocID="{FE78C75C-1FFF-4CFD-B982-50CC13DC90DC}" presName="desTx" presStyleLbl="revTx" presStyleIdx="1" presStyleCnt="4">
        <dgm:presLayoutVars/>
      </dgm:prSet>
      <dgm:spPr/>
    </dgm:pt>
    <dgm:pt modelId="{F9CB7F2F-B9F4-459A-A4BC-209FA5CDA03E}" type="pres">
      <dgm:prSet presAssocID="{B6AD689C-A540-4F9C-B1FA-7A7669D99281}" presName="sibTrans" presStyleCnt="0"/>
      <dgm:spPr/>
    </dgm:pt>
    <dgm:pt modelId="{E712C12E-9167-41FF-8F59-7688B546D164}" type="pres">
      <dgm:prSet presAssocID="{AE7B77F8-EE3F-407C-B5E5-332E54A61B02}" presName="compNode" presStyleCnt="0"/>
      <dgm:spPr/>
    </dgm:pt>
    <dgm:pt modelId="{86752EBF-AB5C-413D-A425-F4D67679BF97}" type="pres">
      <dgm:prSet presAssocID="{AE7B77F8-EE3F-407C-B5E5-332E54A61B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3FE2342-667F-49A5-AFC9-C08D27A0F2EB}" type="pres">
      <dgm:prSet presAssocID="{AE7B77F8-EE3F-407C-B5E5-332E54A61B02}" presName="iconSpace" presStyleCnt="0"/>
      <dgm:spPr/>
    </dgm:pt>
    <dgm:pt modelId="{6010E641-0B29-4FC0-9E83-CB853A0B77D7}" type="pres">
      <dgm:prSet presAssocID="{AE7B77F8-EE3F-407C-B5E5-332E54A61B02}" presName="parTx" presStyleLbl="revTx" presStyleIdx="2" presStyleCnt="4">
        <dgm:presLayoutVars>
          <dgm:chMax val="0"/>
          <dgm:chPref val="0"/>
        </dgm:presLayoutVars>
      </dgm:prSet>
      <dgm:spPr/>
    </dgm:pt>
    <dgm:pt modelId="{AD23B26E-CB66-4BCA-9894-C57EDBADE29B}" type="pres">
      <dgm:prSet presAssocID="{AE7B77F8-EE3F-407C-B5E5-332E54A61B02}" presName="txSpace" presStyleCnt="0"/>
      <dgm:spPr/>
    </dgm:pt>
    <dgm:pt modelId="{4EA57A3D-0D73-4730-83A6-1DA43EF155FB}" type="pres">
      <dgm:prSet presAssocID="{AE7B77F8-EE3F-407C-B5E5-332E54A61B02}" presName="desTx" presStyleLbl="revTx" presStyleIdx="3" presStyleCnt="4">
        <dgm:presLayoutVars/>
      </dgm:prSet>
      <dgm:spPr/>
    </dgm:pt>
  </dgm:ptLst>
  <dgm:cxnLst>
    <dgm:cxn modelId="{27BB1E28-597A-4FE6-A70F-B7459B1B8903}" srcId="{67B4BB6E-2B69-42BB-A165-EACB6A444E29}" destId="{AE7B77F8-EE3F-407C-B5E5-332E54A61B02}" srcOrd="1" destOrd="0" parTransId="{9BB556CD-FA9D-41D6-8846-A079674F87C8}" sibTransId="{184D74D6-DF5A-40EC-B156-ABBBE5AB08F0}"/>
    <dgm:cxn modelId="{E7586D44-328B-4A61-8C5A-A4A957770641}" srcId="{67B4BB6E-2B69-42BB-A165-EACB6A444E29}" destId="{FE78C75C-1FFF-4CFD-B982-50CC13DC90DC}" srcOrd="0" destOrd="0" parTransId="{A9101B65-6D15-49A3-A831-5237847B52B9}" sibTransId="{B6AD689C-A540-4F9C-B1FA-7A7669D99281}"/>
    <dgm:cxn modelId="{6E5C0383-59C3-4B1F-9DD7-46A77DAB21D3}" type="presOf" srcId="{C629238E-A101-4548-83F6-7493AE3804D8}" destId="{6AEB4D8F-56A4-456C-A539-78300C93D7D1}" srcOrd="0" destOrd="0" presId="urn:microsoft.com/office/officeart/2018/5/layout/CenteredIconLabelDescriptionList"/>
    <dgm:cxn modelId="{E93C0693-A7E7-4D49-89E2-221B74057C25}" type="presOf" srcId="{FE78C75C-1FFF-4CFD-B982-50CC13DC90DC}" destId="{688CDEAF-A4AF-4A1D-830F-6163C9B8EBB3}" srcOrd="0" destOrd="0" presId="urn:microsoft.com/office/officeart/2018/5/layout/CenteredIconLabelDescriptionList"/>
    <dgm:cxn modelId="{F64127AA-C76C-4612-BC15-A8E173383E41}" srcId="{FE78C75C-1FFF-4CFD-B982-50CC13DC90DC}" destId="{C629238E-A101-4548-83F6-7493AE3804D8}" srcOrd="0" destOrd="0" parTransId="{2B88EF4D-7B44-47DD-8C60-A84DA8317765}" sibTransId="{58A082B8-1B57-48E1-9DE3-62B14E356937}"/>
    <dgm:cxn modelId="{EA2EC2C5-4B47-4976-BF0D-86DC44449168}" type="presOf" srcId="{1AEA5F36-750E-46D5-91F2-345ACE98B442}" destId="{4EA57A3D-0D73-4730-83A6-1DA43EF155FB}" srcOrd="0" destOrd="0" presId="urn:microsoft.com/office/officeart/2018/5/layout/CenteredIconLabelDescriptionList"/>
    <dgm:cxn modelId="{27DB36D6-116A-4E27-AF71-C89FA4AAD8CB}" srcId="{AE7B77F8-EE3F-407C-B5E5-332E54A61B02}" destId="{1AEA5F36-750E-46D5-91F2-345ACE98B442}" srcOrd="0" destOrd="0" parTransId="{F1532E20-487E-4F8E-95C1-4C296B57157F}" sibTransId="{07CA45C2-6F65-47C6-ADE2-DD74BBB254A0}"/>
    <dgm:cxn modelId="{17A19BEF-3899-437A-95FF-3CC4E8D7FA29}" type="presOf" srcId="{AE7B77F8-EE3F-407C-B5E5-332E54A61B02}" destId="{6010E641-0B29-4FC0-9E83-CB853A0B77D7}" srcOrd="0" destOrd="0" presId="urn:microsoft.com/office/officeart/2018/5/layout/CenteredIconLabelDescriptionList"/>
    <dgm:cxn modelId="{89657BFA-118E-42D0-9E78-382235F45F84}" type="presOf" srcId="{67B4BB6E-2B69-42BB-A165-EACB6A444E29}" destId="{E4A3C85F-C9F1-42D0-893D-226D78B60B7B}" srcOrd="0" destOrd="0" presId="urn:microsoft.com/office/officeart/2018/5/layout/CenteredIconLabelDescriptionList"/>
    <dgm:cxn modelId="{3A5CA5DC-8121-4EA8-BD46-F27DB9FCE970}" type="presParOf" srcId="{E4A3C85F-C9F1-42D0-893D-226D78B60B7B}" destId="{BACE0CE7-013F-499E-95AD-3BCC031EAB9E}" srcOrd="0" destOrd="0" presId="urn:microsoft.com/office/officeart/2018/5/layout/CenteredIconLabelDescriptionList"/>
    <dgm:cxn modelId="{D0658C4F-1AB9-44F3-A6DB-6DA704053A39}" type="presParOf" srcId="{BACE0CE7-013F-499E-95AD-3BCC031EAB9E}" destId="{D210AA80-5449-4500-ABC3-0BB55F3F1B65}" srcOrd="0" destOrd="0" presId="urn:microsoft.com/office/officeart/2018/5/layout/CenteredIconLabelDescriptionList"/>
    <dgm:cxn modelId="{AE074BA0-4DF0-41BB-AD7A-F4F1BD1ED50D}" type="presParOf" srcId="{BACE0CE7-013F-499E-95AD-3BCC031EAB9E}" destId="{DEEFD4DC-1760-4891-B040-479F700167DC}" srcOrd="1" destOrd="0" presId="urn:microsoft.com/office/officeart/2018/5/layout/CenteredIconLabelDescriptionList"/>
    <dgm:cxn modelId="{3245B28C-C881-4DE8-9BCB-E34D2F0D91FE}" type="presParOf" srcId="{BACE0CE7-013F-499E-95AD-3BCC031EAB9E}" destId="{688CDEAF-A4AF-4A1D-830F-6163C9B8EBB3}" srcOrd="2" destOrd="0" presId="urn:microsoft.com/office/officeart/2018/5/layout/CenteredIconLabelDescriptionList"/>
    <dgm:cxn modelId="{1D621339-9B00-41F8-95EC-089E663A5DAC}" type="presParOf" srcId="{BACE0CE7-013F-499E-95AD-3BCC031EAB9E}" destId="{CF7A66E7-D369-4872-B556-38AE006564F8}" srcOrd="3" destOrd="0" presId="urn:microsoft.com/office/officeart/2018/5/layout/CenteredIconLabelDescriptionList"/>
    <dgm:cxn modelId="{349E9037-E983-443F-B324-627144E29DA0}" type="presParOf" srcId="{BACE0CE7-013F-499E-95AD-3BCC031EAB9E}" destId="{6AEB4D8F-56A4-456C-A539-78300C93D7D1}" srcOrd="4" destOrd="0" presId="urn:microsoft.com/office/officeart/2018/5/layout/CenteredIconLabelDescriptionList"/>
    <dgm:cxn modelId="{1F9BE2C9-E2E1-4C00-A991-2517E8F56814}" type="presParOf" srcId="{E4A3C85F-C9F1-42D0-893D-226D78B60B7B}" destId="{F9CB7F2F-B9F4-459A-A4BC-209FA5CDA03E}" srcOrd="1" destOrd="0" presId="urn:microsoft.com/office/officeart/2018/5/layout/CenteredIconLabelDescriptionList"/>
    <dgm:cxn modelId="{83DBCDB6-DC97-41C7-89E5-F4184ECC6DC7}" type="presParOf" srcId="{E4A3C85F-C9F1-42D0-893D-226D78B60B7B}" destId="{E712C12E-9167-41FF-8F59-7688B546D164}" srcOrd="2" destOrd="0" presId="urn:microsoft.com/office/officeart/2018/5/layout/CenteredIconLabelDescriptionList"/>
    <dgm:cxn modelId="{DD640C09-F722-4E89-B251-3C5794218948}" type="presParOf" srcId="{E712C12E-9167-41FF-8F59-7688B546D164}" destId="{86752EBF-AB5C-413D-A425-F4D67679BF97}" srcOrd="0" destOrd="0" presId="urn:microsoft.com/office/officeart/2018/5/layout/CenteredIconLabelDescriptionList"/>
    <dgm:cxn modelId="{825BAAB9-9D99-4C9A-81F8-5F633F13C33B}" type="presParOf" srcId="{E712C12E-9167-41FF-8F59-7688B546D164}" destId="{53FE2342-667F-49A5-AFC9-C08D27A0F2EB}" srcOrd="1" destOrd="0" presId="urn:microsoft.com/office/officeart/2018/5/layout/CenteredIconLabelDescriptionList"/>
    <dgm:cxn modelId="{7905FD46-0DC2-4E39-BD42-B8F1325FA882}" type="presParOf" srcId="{E712C12E-9167-41FF-8F59-7688B546D164}" destId="{6010E641-0B29-4FC0-9E83-CB853A0B77D7}" srcOrd="2" destOrd="0" presId="urn:microsoft.com/office/officeart/2018/5/layout/CenteredIconLabelDescriptionList"/>
    <dgm:cxn modelId="{2DDF12B9-9C4D-4A0D-9DC5-B21E4C9FD5E5}" type="presParOf" srcId="{E712C12E-9167-41FF-8F59-7688B546D164}" destId="{AD23B26E-CB66-4BCA-9894-C57EDBADE29B}" srcOrd="3" destOrd="0" presId="urn:microsoft.com/office/officeart/2018/5/layout/CenteredIconLabelDescriptionList"/>
    <dgm:cxn modelId="{8D996E7E-6C49-4F1A-8951-B5C78863A292}" type="presParOf" srcId="{E712C12E-9167-41FF-8F59-7688B546D164}" destId="{4EA57A3D-0D73-4730-83A6-1DA43EF155F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D8782D-1913-4946-B3F7-C1B04CB14E8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15D9FC-11A4-4F14-803B-E87CB3A78D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 STUDIO CODE</a:t>
          </a:r>
        </a:p>
      </dgm:t>
    </dgm:pt>
    <dgm:pt modelId="{E89B54DE-429C-4E16-9AAF-6D6DF3CBE800}" type="parTrans" cxnId="{CD2D2950-EFE3-44E0-8DF8-ECE2A1587F4C}">
      <dgm:prSet/>
      <dgm:spPr/>
      <dgm:t>
        <a:bodyPr/>
        <a:lstStyle/>
        <a:p>
          <a:endParaRPr lang="en-US"/>
        </a:p>
      </dgm:t>
    </dgm:pt>
    <dgm:pt modelId="{409580D3-B27B-4484-A209-F12DCB64B271}" type="sibTrans" cxnId="{CD2D2950-EFE3-44E0-8DF8-ECE2A1587F4C}">
      <dgm:prSet/>
      <dgm:spPr/>
      <dgm:t>
        <a:bodyPr/>
        <a:lstStyle/>
        <a:p>
          <a:endParaRPr lang="en-US"/>
        </a:p>
      </dgm:t>
    </dgm:pt>
    <dgm:pt modelId="{DBB02D58-AF30-40D7-9CAD-AE6B955497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NodeJs</a:t>
          </a:r>
          <a:endParaRPr lang="en-US" dirty="0"/>
        </a:p>
      </dgm:t>
    </dgm:pt>
    <dgm:pt modelId="{F1D78B1A-BD6A-4EFD-8177-15A620BEE8FD}" type="parTrans" cxnId="{CD2A6B9C-2F3C-4272-8AC8-84E047F68531}">
      <dgm:prSet/>
      <dgm:spPr/>
      <dgm:t>
        <a:bodyPr/>
        <a:lstStyle/>
        <a:p>
          <a:endParaRPr lang="en-ID"/>
        </a:p>
      </dgm:t>
    </dgm:pt>
    <dgm:pt modelId="{19587540-569E-411E-A3E0-FA9DD562339A}" type="sibTrans" cxnId="{CD2A6B9C-2F3C-4272-8AC8-84E047F68531}">
      <dgm:prSet/>
      <dgm:spPr/>
      <dgm:t>
        <a:bodyPr/>
        <a:lstStyle/>
        <a:p>
          <a:endParaRPr lang="en-ID"/>
        </a:p>
      </dgm:t>
    </dgm:pt>
    <dgm:pt modelId="{CF74CA1A-B207-42A4-AD07-154A2456D83B}" type="pres">
      <dgm:prSet presAssocID="{86D8782D-1913-4946-B3F7-C1B04CB14E86}" presName="root" presStyleCnt="0">
        <dgm:presLayoutVars>
          <dgm:dir/>
          <dgm:resizeHandles val="exact"/>
        </dgm:presLayoutVars>
      </dgm:prSet>
      <dgm:spPr/>
    </dgm:pt>
    <dgm:pt modelId="{012B09E7-B7E8-4EAF-AF80-0A978067CFE5}" type="pres">
      <dgm:prSet presAssocID="{6F15D9FC-11A4-4F14-803B-E87CB3A78DFC}" presName="compNode" presStyleCnt="0"/>
      <dgm:spPr/>
    </dgm:pt>
    <dgm:pt modelId="{2A1AE9C1-C993-45AB-87A2-F3F817CCCF6D}" type="pres">
      <dgm:prSet presAssocID="{6F15D9FC-11A4-4F14-803B-E87CB3A78DFC}" presName="iconRect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2F20708-D8C6-42D7-A45A-C5D48A7DAD77}" type="pres">
      <dgm:prSet presAssocID="{6F15D9FC-11A4-4F14-803B-E87CB3A78DFC}" presName="spaceRect" presStyleCnt="0"/>
      <dgm:spPr/>
    </dgm:pt>
    <dgm:pt modelId="{04ECEC74-E683-44C2-8B6A-750B77853492}" type="pres">
      <dgm:prSet presAssocID="{6F15D9FC-11A4-4F14-803B-E87CB3A78DFC}" presName="textRect" presStyleLbl="revTx" presStyleIdx="0" presStyleCnt="2">
        <dgm:presLayoutVars>
          <dgm:chMax val="1"/>
          <dgm:chPref val="1"/>
        </dgm:presLayoutVars>
      </dgm:prSet>
      <dgm:spPr/>
    </dgm:pt>
    <dgm:pt modelId="{3476C387-290B-408E-95DE-EFE0123466C4}" type="pres">
      <dgm:prSet presAssocID="{409580D3-B27B-4484-A209-F12DCB64B271}" presName="sibTrans" presStyleCnt="0"/>
      <dgm:spPr/>
    </dgm:pt>
    <dgm:pt modelId="{03DD224E-F4B2-419C-85F9-C9A08709AA13}" type="pres">
      <dgm:prSet presAssocID="{DBB02D58-AF30-40D7-9CAD-AE6B955497C3}" presName="compNode" presStyleCnt="0"/>
      <dgm:spPr/>
    </dgm:pt>
    <dgm:pt modelId="{3DDC434E-43FC-4A22-9B24-4346CF6517D8}" type="pres">
      <dgm:prSet presAssocID="{DBB02D58-AF30-40D7-9CAD-AE6B955497C3}" presName="icon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E59AE4AA-CF11-473E-B982-0457A9CB2EB4}" type="pres">
      <dgm:prSet presAssocID="{DBB02D58-AF30-40D7-9CAD-AE6B955497C3}" presName="spaceRect" presStyleCnt="0"/>
      <dgm:spPr/>
    </dgm:pt>
    <dgm:pt modelId="{48B44DDC-69ED-4260-BA2D-892B4F0F76F9}" type="pres">
      <dgm:prSet presAssocID="{DBB02D58-AF30-40D7-9CAD-AE6B955497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916BF02-51F3-4020-A7C1-124E91176512}" type="presOf" srcId="{DBB02D58-AF30-40D7-9CAD-AE6B955497C3}" destId="{48B44DDC-69ED-4260-BA2D-892B4F0F76F9}" srcOrd="0" destOrd="0" presId="urn:microsoft.com/office/officeart/2018/2/layout/IconLabelList"/>
    <dgm:cxn modelId="{C3CC7633-A735-451D-9341-33EAAE8F9820}" type="presOf" srcId="{86D8782D-1913-4946-B3F7-C1B04CB14E86}" destId="{CF74CA1A-B207-42A4-AD07-154A2456D83B}" srcOrd="0" destOrd="0" presId="urn:microsoft.com/office/officeart/2018/2/layout/IconLabelList"/>
    <dgm:cxn modelId="{CD2D2950-EFE3-44E0-8DF8-ECE2A1587F4C}" srcId="{86D8782D-1913-4946-B3F7-C1B04CB14E86}" destId="{6F15D9FC-11A4-4F14-803B-E87CB3A78DFC}" srcOrd="0" destOrd="0" parTransId="{E89B54DE-429C-4E16-9AAF-6D6DF3CBE800}" sibTransId="{409580D3-B27B-4484-A209-F12DCB64B271}"/>
    <dgm:cxn modelId="{CD2A6B9C-2F3C-4272-8AC8-84E047F68531}" srcId="{86D8782D-1913-4946-B3F7-C1B04CB14E86}" destId="{DBB02D58-AF30-40D7-9CAD-AE6B955497C3}" srcOrd="1" destOrd="0" parTransId="{F1D78B1A-BD6A-4EFD-8177-15A620BEE8FD}" sibTransId="{19587540-569E-411E-A3E0-FA9DD562339A}"/>
    <dgm:cxn modelId="{AC025FCA-ECD6-40AD-9114-D38EF7DA29E5}" type="presOf" srcId="{6F15D9FC-11A4-4F14-803B-E87CB3A78DFC}" destId="{04ECEC74-E683-44C2-8B6A-750B77853492}" srcOrd="0" destOrd="0" presId="urn:microsoft.com/office/officeart/2018/2/layout/IconLabelList"/>
    <dgm:cxn modelId="{F20423D1-0C9C-418B-B8D0-75F3AF63FCD1}" type="presParOf" srcId="{CF74CA1A-B207-42A4-AD07-154A2456D83B}" destId="{012B09E7-B7E8-4EAF-AF80-0A978067CFE5}" srcOrd="0" destOrd="0" presId="urn:microsoft.com/office/officeart/2018/2/layout/IconLabelList"/>
    <dgm:cxn modelId="{42D2C261-DEF4-44C6-9EF4-DAF92B625050}" type="presParOf" srcId="{012B09E7-B7E8-4EAF-AF80-0A978067CFE5}" destId="{2A1AE9C1-C993-45AB-87A2-F3F817CCCF6D}" srcOrd="0" destOrd="0" presId="urn:microsoft.com/office/officeart/2018/2/layout/IconLabelList"/>
    <dgm:cxn modelId="{E4B861BA-9F97-4CD2-B69A-0CB23B215556}" type="presParOf" srcId="{012B09E7-B7E8-4EAF-AF80-0A978067CFE5}" destId="{B2F20708-D8C6-42D7-A45A-C5D48A7DAD77}" srcOrd="1" destOrd="0" presId="urn:microsoft.com/office/officeart/2018/2/layout/IconLabelList"/>
    <dgm:cxn modelId="{E90CFFE0-AF11-483E-ABFA-60E79CD05CB5}" type="presParOf" srcId="{012B09E7-B7E8-4EAF-AF80-0A978067CFE5}" destId="{04ECEC74-E683-44C2-8B6A-750B77853492}" srcOrd="2" destOrd="0" presId="urn:microsoft.com/office/officeart/2018/2/layout/IconLabelList"/>
    <dgm:cxn modelId="{E1E524F6-631C-4CAC-BAB9-B88F26B9B820}" type="presParOf" srcId="{CF74CA1A-B207-42A4-AD07-154A2456D83B}" destId="{3476C387-290B-408E-95DE-EFE0123466C4}" srcOrd="1" destOrd="0" presId="urn:microsoft.com/office/officeart/2018/2/layout/IconLabelList"/>
    <dgm:cxn modelId="{D0C89C92-88A5-43A5-9B2A-29AC0F66AD09}" type="presParOf" srcId="{CF74CA1A-B207-42A4-AD07-154A2456D83B}" destId="{03DD224E-F4B2-419C-85F9-C9A08709AA13}" srcOrd="2" destOrd="0" presId="urn:microsoft.com/office/officeart/2018/2/layout/IconLabelList"/>
    <dgm:cxn modelId="{3F8BB8DF-541C-4A9E-B3D8-31B3AB679876}" type="presParOf" srcId="{03DD224E-F4B2-419C-85F9-C9A08709AA13}" destId="{3DDC434E-43FC-4A22-9B24-4346CF6517D8}" srcOrd="0" destOrd="0" presId="urn:microsoft.com/office/officeart/2018/2/layout/IconLabelList"/>
    <dgm:cxn modelId="{5500EF03-23C2-4645-BD4B-BCD60E5D043A}" type="presParOf" srcId="{03DD224E-F4B2-419C-85F9-C9A08709AA13}" destId="{E59AE4AA-CF11-473E-B982-0457A9CB2EB4}" srcOrd="1" destOrd="0" presId="urn:microsoft.com/office/officeart/2018/2/layout/IconLabelList"/>
    <dgm:cxn modelId="{C472345F-5D5C-447B-9F6D-E2F0DE362FC5}" type="presParOf" srcId="{03DD224E-F4B2-419C-85F9-C9A08709AA13}" destId="{48B44DDC-69ED-4260-BA2D-892B4F0F76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1DD0CF-4108-4D1A-A68D-21E2D483EB37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C30DE4F-DF10-4316-95BA-42960EB621D3}">
      <dgm:prSet/>
      <dgm:spPr/>
      <dgm:t>
        <a:bodyPr/>
        <a:lstStyle/>
        <a:p>
          <a:r>
            <a:rPr lang="en-US"/>
            <a:t>VAR</a:t>
          </a:r>
        </a:p>
      </dgm:t>
    </dgm:pt>
    <dgm:pt modelId="{D9212A80-A157-429F-98E5-93CEB9388581}" type="parTrans" cxnId="{BFCBA094-F558-4744-8BA7-E85B23C03747}">
      <dgm:prSet/>
      <dgm:spPr/>
      <dgm:t>
        <a:bodyPr/>
        <a:lstStyle/>
        <a:p>
          <a:endParaRPr lang="en-US"/>
        </a:p>
      </dgm:t>
    </dgm:pt>
    <dgm:pt modelId="{41AAA188-9D47-4ED1-A369-F90313C38ECD}" type="sibTrans" cxnId="{BFCBA094-F558-4744-8BA7-E85B23C03747}">
      <dgm:prSet/>
      <dgm:spPr/>
      <dgm:t>
        <a:bodyPr/>
        <a:lstStyle/>
        <a:p>
          <a:endParaRPr lang="en-US"/>
        </a:p>
      </dgm:t>
    </dgm:pt>
    <dgm:pt modelId="{1E23989B-A622-4277-8C9C-2C56621F7C38}">
      <dgm:prSet/>
      <dgm:spPr/>
      <dgm:t>
        <a:bodyPr/>
        <a:lstStyle/>
        <a:p>
          <a:r>
            <a:rPr lang="en-US"/>
            <a:t>LET</a:t>
          </a:r>
        </a:p>
      </dgm:t>
    </dgm:pt>
    <dgm:pt modelId="{36857B0E-02DF-41DD-BE58-1D797142FF61}" type="parTrans" cxnId="{A5CF0EC1-FB45-4E61-B078-9D37F205D024}">
      <dgm:prSet/>
      <dgm:spPr/>
      <dgm:t>
        <a:bodyPr/>
        <a:lstStyle/>
        <a:p>
          <a:endParaRPr lang="en-US"/>
        </a:p>
      </dgm:t>
    </dgm:pt>
    <dgm:pt modelId="{99C1F4B9-72DF-42E7-AF6C-8E38D84EF5D9}" type="sibTrans" cxnId="{A5CF0EC1-FB45-4E61-B078-9D37F205D024}">
      <dgm:prSet/>
      <dgm:spPr/>
      <dgm:t>
        <a:bodyPr/>
        <a:lstStyle/>
        <a:p>
          <a:endParaRPr lang="en-US"/>
        </a:p>
      </dgm:t>
    </dgm:pt>
    <dgm:pt modelId="{657F1200-5F34-471D-8449-E246ACC0ABD4}">
      <dgm:prSet/>
      <dgm:spPr/>
      <dgm:t>
        <a:bodyPr/>
        <a:lstStyle/>
        <a:p>
          <a:r>
            <a:rPr lang="en-US"/>
            <a:t>CONST</a:t>
          </a:r>
        </a:p>
      </dgm:t>
    </dgm:pt>
    <dgm:pt modelId="{69693B32-8A1C-4D2B-A094-9677E821D7CF}" type="parTrans" cxnId="{86081408-6CB7-4ED0-A916-78C447FB8E89}">
      <dgm:prSet/>
      <dgm:spPr/>
      <dgm:t>
        <a:bodyPr/>
        <a:lstStyle/>
        <a:p>
          <a:endParaRPr lang="en-US"/>
        </a:p>
      </dgm:t>
    </dgm:pt>
    <dgm:pt modelId="{C53C17BF-0788-448F-A488-1A6AA770ECB2}" type="sibTrans" cxnId="{86081408-6CB7-4ED0-A916-78C447FB8E89}">
      <dgm:prSet/>
      <dgm:spPr/>
      <dgm:t>
        <a:bodyPr/>
        <a:lstStyle/>
        <a:p>
          <a:endParaRPr lang="en-US"/>
        </a:p>
      </dgm:t>
    </dgm:pt>
    <dgm:pt modelId="{F8CD1419-1124-4A41-BE54-887714720F8A}" type="pres">
      <dgm:prSet presAssocID="{111DD0CF-4108-4D1A-A68D-21E2D483EB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0987E2-4CBF-4300-8B09-AF6C46A12CBA}" type="pres">
      <dgm:prSet presAssocID="{BC30DE4F-DF10-4316-95BA-42960EB621D3}" presName="hierRoot1" presStyleCnt="0"/>
      <dgm:spPr/>
    </dgm:pt>
    <dgm:pt modelId="{A07658FB-D125-445E-ADAC-04860160C7D4}" type="pres">
      <dgm:prSet presAssocID="{BC30DE4F-DF10-4316-95BA-42960EB621D3}" presName="composite" presStyleCnt="0"/>
      <dgm:spPr/>
    </dgm:pt>
    <dgm:pt modelId="{CF2AF03F-5F15-4E83-88E7-6405A7F879D5}" type="pres">
      <dgm:prSet presAssocID="{BC30DE4F-DF10-4316-95BA-42960EB621D3}" presName="background" presStyleLbl="node0" presStyleIdx="0" presStyleCnt="3"/>
      <dgm:spPr/>
    </dgm:pt>
    <dgm:pt modelId="{2F46684B-5712-4FE4-A2D5-36DEA752CC2E}" type="pres">
      <dgm:prSet presAssocID="{BC30DE4F-DF10-4316-95BA-42960EB621D3}" presName="text" presStyleLbl="fgAcc0" presStyleIdx="0" presStyleCnt="3">
        <dgm:presLayoutVars>
          <dgm:chPref val="3"/>
        </dgm:presLayoutVars>
      </dgm:prSet>
      <dgm:spPr/>
    </dgm:pt>
    <dgm:pt modelId="{AEC4B2D0-A059-4E11-9199-7468925D4CF8}" type="pres">
      <dgm:prSet presAssocID="{BC30DE4F-DF10-4316-95BA-42960EB621D3}" presName="hierChild2" presStyleCnt="0"/>
      <dgm:spPr/>
    </dgm:pt>
    <dgm:pt modelId="{A6B29A1F-D2BF-4032-AD99-E92E8082CB26}" type="pres">
      <dgm:prSet presAssocID="{1E23989B-A622-4277-8C9C-2C56621F7C38}" presName="hierRoot1" presStyleCnt="0"/>
      <dgm:spPr/>
    </dgm:pt>
    <dgm:pt modelId="{1B9A9252-6943-4503-9D43-0FDAC57D9D94}" type="pres">
      <dgm:prSet presAssocID="{1E23989B-A622-4277-8C9C-2C56621F7C38}" presName="composite" presStyleCnt="0"/>
      <dgm:spPr/>
    </dgm:pt>
    <dgm:pt modelId="{28AB242E-9323-4C93-AD8F-2702B41ECD0D}" type="pres">
      <dgm:prSet presAssocID="{1E23989B-A622-4277-8C9C-2C56621F7C38}" presName="background" presStyleLbl="node0" presStyleIdx="1" presStyleCnt="3"/>
      <dgm:spPr/>
    </dgm:pt>
    <dgm:pt modelId="{BDEEF0CC-E668-451E-8CDC-13235706440D}" type="pres">
      <dgm:prSet presAssocID="{1E23989B-A622-4277-8C9C-2C56621F7C38}" presName="text" presStyleLbl="fgAcc0" presStyleIdx="1" presStyleCnt="3">
        <dgm:presLayoutVars>
          <dgm:chPref val="3"/>
        </dgm:presLayoutVars>
      </dgm:prSet>
      <dgm:spPr/>
    </dgm:pt>
    <dgm:pt modelId="{9AE14DF4-BBC3-4246-BF00-D1D9A18130B8}" type="pres">
      <dgm:prSet presAssocID="{1E23989B-A622-4277-8C9C-2C56621F7C38}" presName="hierChild2" presStyleCnt="0"/>
      <dgm:spPr/>
    </dgm:pt>
    <dgm:pt modelId="{72DF1E30-A6E2-4832-86CB-58E21C189A3D}" type="pres">
      <dgm:prSet presAssocID="{657F1200-5F34-471D-8449-E246ACC0ABD4}" presName="hierRoot1" presStyleCnt="0"/>
      <dgm:spPr/>
    </dgm:pt>
    <dgm:pt modelId="{CC626792-1A75-458B-8E86-24F21250D670}" type="pres">
      <dgm:prSet presAssocID="{657F1200-5F34-471D-8449-E246ACC0ABD4}" presName="composite" presStyleCnt="0"/>
      <dgm:spPr/>
    </dgm:pt>
    <dgm:pt modelId="{8638D70B-EB55-41D2-9DE7-EB34998C7197}" type="pres">
      <dgm:prSet presAssocID="{657F1200-5F34-471D-8449-E246ACC0ABD4}" presName="background" presStyleLbl="node0" presStyleIdx="2" presStyleCnt="3"/>
      <dgm:spPr/>
    </dgm:pt>
    <dgm:pt modelId="{BBFC5D8C-B6E9-4ABC-AC3B-3E32E674D739}" type="pres">
      <dgm:prSet presAssocID="{657F1200-5F34-471D-8449-E246ACC0ABD4}" presName="text" presStyleLbl="fgAcc0" presStyleIdx="2" presStyleCnt="3">
        <dgm:presLayoutVars>
          <dgm:chPref val="3"/>
        </dgm:presLayoutVars>
      </dgm:prSet>
      <dgm:spPr/>
    </dgm:pt>
    <dgm:pt modelId="{C75CA264-F42E-4074-B716-4B7BDC0DFDD1}" type="pres">
      <dgm:prSet presAssocID="{657F1200-5F34-471D-8449-E246ACC0ABD4}" presName="hierChild2" presStyleCnt="0"/>
      <dgm:spPr/>
    </dgm:pt>
  </dgm:ptLst>
  <dgm:cxnLst>
    <dgm:cxn modelId="{86081408-6CB7-4ED0-A916-78C447FB8E89}" srcId="{111DD0CF-4108-4D1A-A68D-21E2D483EB37}" destId="{657F1200-5F34-471D-8449-E246ACC0ABD4}" srcOrd="2" destOrd="0" parTransId="{69693B32-8A1C-4D2B-A094-9677E821D7CF}" sibTransId="{C53C17BF-0788-448F-A488-1A6AA770ECB2}"/>
    <dgm:cxn modelId="{D1DD753C-78FA-48DA-BA2C-187E0BC725CD}" type="presOf" srcId="{1E23989B-A622-4277-8C9C-2C56621F7C38}" destId="{BDEEF0CC-E668-451E-8CDC-13235706440D}" srcOrd="0" destOrd="0" presId="urn:microsoft.com/office/officeart/2005/8/layout/hierarchy1"/>
    <dgm:cxn modelId="{E52F836A-48FA-46AA-970D-518E9B452616}" type="presOf" srcId="{657F1200-5F34-471D-8449-E246ACC0ABD4}" destId="{BBFC5D8C-B6E9-4ABC-AC3B-3E32E674D739}" srcOrd="0" destOrd="0" presId="urn:microsoft.com/office/officeart/2005/8/layout/hierarchy1"/>
    <dgm:cxn modelId="{BFCBA094-F558-4744-8BA7-E85B23C03747}" srcId="{111DD0CF-4108-4D1A-A68D-21E2D483EB37}" destId="{BC30DE4F-DF10-4316-95BA-42960EB621D3}" srcOrd="0" destOrd="0" parTransId="{D9212A80-A157-429F-98E5-93CEB9388581}" sibTransId="{41AAA188-9D47-4ED1-A369-F90313C38ECD}"/>
    <dgm:cxn modelId="{026BD9AD-56FC-4CC9-AFCD-85F3D3996D32}" type="presOf" srcId="{111DD0CF-4108-4D1A-A68D-21E2D483EB37}" destId="{F8CD1419-1124-4A41-BE54-887714720F8A}" srcOrd="0" destOrd="0" presId="urn:microsoft.com/office/officeart/2005/8/layout/hierarchy1"/>
    <dgm:cxn modelId="{A5CF0EC1-FB45-4E61-B078-9D37F205D024}" srcId="{111DD0CF-4108-4D1A-A68D-21E2D483EB37}" destId="{1E23989B-A622-4277-8C9C-2C56621F7C38}" srcOrd="1" destOrd="0" parTransId="{36857B0E-02DF-41DD-BE58-1D797142FF61}" sibTransId="{99C1F4B9-72DF-42E7-AF6C-8E38D84EF5D9}"/>
    <dgm:cxn modelId="{D30481FD-E71B-40F7-93A3-42E3E6B9C1D2}" type="presOf" srcId="{BC30DE4F-DF10-4316-95BA-42960EB621D3}" destId="{2F46684B-5712-4FE4-A2D5-36DEA752CC2E}" srcOrd="0" destOrd="0" presId="urn:microsoft.com/office/officeart/2005/8/layout/hierarchy1"/>
    <dgm:cxn modelId="{B9DB3DB3-E34D-4D28-ADDB-3EA1124061DC}" type="presParOf" srcId="{F8CD1419-1124-4A41-BE54-887714720F8A}" destId="{E10987E2-4CBF-4300-8B09-AF6C46A12CBA}" srcOrd="0" destOrd="0" presId="urn:microsoft.com/office/officeart/2005/8/layout/hierarchy1"/>
    <dgm:cxn modelId="{0B6D3974-C97C-47D6-8D5E-09AAF35489E6}" type="presParOf" srcId="{E10987E2-4CBF-4300-8B09-AF6C46A12CBA}" destId="{A07658FB-D125-445E-ADAC-04860160C7D4}" srcOrd="0" destOrd="0" presId="urn:microsoft.com/office/officeart/2005/8/layout/hierarchy1"/>
    <dgm:cxn modelId="{E6245CCC-8FE7-4352-AF98-0CCB1E83FF60}" type="presParOf" srcId="{A07658FB-D125-445E-ADAC-04860160C7D4}" destId="{CF2AF03F-5F15-4E83-88E7-6405A7F879D5}" srcOrd="0" destOrd="0" presId="urn:microsoft.com/office/officeart/2005/8/layout/hierarchy1"/>
    <dgm:cxn modelId="{2078ED28-224C-44BC-BC56-6C412E42F5D3}" type="presParOf" srcId="{A07658FB-D125-445E-ADAC-04860160C7D4}" destId="{2F46684B-5712-4FE4-A2D5-36DEA752CC2E}" srcOrd="1" destOrd="0" presId="urn:microsoft.com/office/officeart/2005/8/layout/hierarchy1"/>
    <dgm:cxn modelId="{BD6E2EBA-81BB-45EE-B1E4-92BC8D48DF91}" type="presParOf" srcId="{E10987E2-4CBF-4300-8B09-AF6C46A12CBA}" destId="{AEC4B2D0-A059-4E11-9199-7468925D4CF8}" srcOrd="1" destOrd="0" presId="urn:microsoft.com/office/officeart/2005/8/layout/hierarchy1"/>
    <dgm:cxn modelId="{3444F29A-EFA3-45AB-AA4F-D3C730C7C126}" type="presParOf" srcId="{F8CD1419-1124-4A41-BE54-887714720F8A}" destId="{A6B29A1F-D2BF-4032-AD99-E92E8082CB26}" srcOrd="1" destOrd="0" presId="urn:microsoft.com/office/officeart/2005/8/layout/hierarchy1"/>
    <dgm:cxn modelId="{AE790EE8-3A4D-4B25-936A-16689DB8E6EC}" type="presParOf" srcId="{A6B29A1F-D2BF-4032-AD99-E92E8082CB26}" destId="{1B9A9252-6943-4503-9D43-0FDAC57D9D94}" srcOrd="0" destOrd="0" presId="urn:microsoft.com/office/officeart/2005/8/layout/hierarchy1"/>
    <dgm:cxn modelId="{D148CBE1-ED35-4075-98C0-8A03ADB68FB4}" type="presParOf" srcId="{1B9A9252-6943-4503-9D43-0FDAC57D9D94}" destId="{28AB242E-9323-4C93-AD8F-2702B41ECD0D}" srcOrd="0" destOrd="0" presId="urn:microsoft.com/office/officeart/2005/8/layout/hierarchy1"/>
    <dgm:cxn modelId="{C7166664-68C7-493A-A4D8-3A1589813626}" type="presParOf" srcId="{1B9A9252-6943-4503-9D43-0FDAC57D9D94}" destId="{BDEEF0CC-E668-451E-8CDC-13235706440D}" srcOrd="1" destOrd="0" presId="urn:microsoft.com/office/officeart/2005/8/layout/hierarchy1"/>
    <dgm:cxn modelId="{5841E148-FB06-453C-B6A1-3769109B767E}" type="presParOf" srcId="{A6B29A1F-D2BF-4032-AD99-E92E8082CB26}" destId="{9AE14DF4-BBC3-4246-BF00-D1D9A18130B8}" srcOrd="1" destOrd="0" presId="urn:microsoft.com/office/officeart/2005/8/layout/hierarchy1"/>
    <dgm:cxn modelId="{C42835A2-4D87-4B97-8D69-CCACBE369F0A}" type="presParOf" srcId="{F8CD1419-1124-4A41-BE54-887714720F8A}" destId="{72DF1E30-A6E2-4832-86CB-58E21C189A3D}" srcOrd="2" destOrd="0" presId="urn:microsoft.com/office/officeart/2005/8/layout/hierarchy1"/>
    <dgm:cxn modelId="{2DB6D52F-3DFB-4B11-8CEE-B8D9FB01B24C}" type="presParOf" srcId="{72DF1E30-A6E2-4832-86CB-58E21C189A3D}" destId="{CC626792-1A75-458B-8E86-24F21250D670}" srcOrd="0" destOrd="0" presId="urn:microsoft.com/office/officeart/2005/8/layout/hierarchy1"/>
    <dgm:cxn modelId="{ACF8B288-4B99-4575-849B-E9301225DEBD}" type="presParOf" srcId="{CC626792-1A75-458B-8E86-24F21250D670}" destId="{8638D70B-EB55-41D2-9DE7-EB34998C7197}" srcOrd="0" destOrd="0" presId="urn:microsoft.com/office/officeart/2005/8/layout/hierarchy1"/>
    <dgm:cxn modelId="{F8365A98-B9CD-4121-8D81-AD4D2DDE67BC}" type="presParOf" srcId="{CC626792-1A75-458B-8E86-24F21250D670}" destId="{BBFC5D8C-B6E9-4ABC-AC3B-3E32E674D739}" srcOrd="1" destOrd="0" presId="urn:microsoft.com/office/officeart/2005/8/layout/hierarchy1"/>
    <dgm:cxn modelId="{4FCE2D74-C54C-46CA-B877-435A9FEADBCF}" type="presParOf" srcId="{72DF1E30-A6E2-4832-86CB-58E21C189A3D}" destId="{C75CA264-F42E-4074-B716-4B7BDC0DFDD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7334ED-463B-4CCA-BEFD-CACA4DF4BC5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58E465-A051-4EE4-8CA5-008031677CAA}">
      <dgm:prSet/>
      <dgm:spPr/>
      <dgm:t>
        <a:bodyPr/>
        <a:lstStyle/>
        <a:p>
          <a:r>
            <a:rPr lang="en-US"/>
            <a:t>Number</a:t>
          </a:r>
        </a:p>
      </dgm:t>
    </dgm:pt>
    <dgm:pt modelId="{F6E05FD9-41CD-4651-A4C4-CF143704A24A}" type="parTrans" cxnId="{D0C2EB0B-82DC-476A-BDD8-B122A2CFEA9D}">
      <dgm:prSet/>
      <dgm:spPr/>
      <dgm:t>
        <a:bodyPr/>
        <a:lstStyle/>
        <a:p>
          <a:endParaRPr lang="en-US"/>
        </a:p>
      </dgm:t>
    </dgm:pt>
    <dgm:pt modelId="{A68C0ED2-14AE-4212-BED7-086A70161A5E}" type="sibTrans" cxnId="{D0C2EB0B-82DC-476A-BDD8-B122A2CFEA9D}">
      <dgm:prSet/>
      <dgm:spPr/>
      <dgm:t>
        <a:bodyPr/>
        <a:lstStyle/>
        <a:p>
          <a:endParaRPr lang="en-US"/>
        </a:p>
      </dgm:t>
    </dgm:pt>
    <dgm:pt modelId="{256FC6D0-57B5-458F-9236-B2689ABBBD3B}">
      <dgm:prSet/>
      <dgm:spPr/>
      <dgm:t>
        <a:bodyPr/>
        <a:lstStyle/>
        <a:p>
          <a:r>
            <a:rPr lang="en-US"/>
            <a:t>String</a:t>
          </a:r>
        </a:p>
      </dgm:t>
    </dgm:pt>
    <dgm:pt modelId="{A590DF64-1F5B-42B2-B944-F6C3591A950F}" type="parTrans" cxnId="{F43202B4-5DC6-4323-B9ED-5359859222E0}">
      <dgm:prSet/>
      <dgm:spPr/>
      <dgm:t>
        <a:bodyPr/>
        <a:lstStyle/>
        <a:p>
          <a:endParaRPr lang="en-US"/>
        </a:p>
      </dgm:t>
    </dgm:pt>
    <dgm:pt modelId="{D84FB9DD-4A8B-4E42-96EE-331EE731AD43}" type="sibTrans" cxnId="{F43202B4-5DC6-4323-B9ED-5359859222E0}">
      <dgm:prSet/>
      <dgm:spPr/>
      <dgm:t>
        <a:bodyPr/>
        <a:lstStyle/>
        <a:p>
          <a:endParaRPr lang="en-US"/>
        </a:p>
      </dgm:t>
    </dgm:pt>
    <dgm:pt modelId="{44E1BA00-9E5E-4708-82F2-BE8524E23129}">
      <dgm:prSet/>
      <dgm:spPr/>
      <dgm:t>
        <a:bodyPr/>
        <a:lstStyle/>
        <a:p>
          <a:r>
            <a:rPr lang="en-US"/>
            <a:t>Float</a:t>
          </a:r>
        </a:p>
      </dgm:t>
    </dgm:pt>
    <dgm:pt modelId="{1EF46F38-FFAD-45BC-87A6-7C93D30F3B23}" type="parTrans" cxnId="{4B3BC361-7F2E-4241-B0AC-770716EDE6AE}">
      <dgm:prSet/>
      <dgm:spPr/>
      <dgm:t>
        <a:bodyPr/>
        <a:lstStyle/>
        <a:p>
          <a:endParaRPr lang="en-US"/>
        </a:p>
      </dgm:t>
    </dgm:pt>
    <dgm:pt modelId="{6628BC37-B46C-42A4-BB7F-F69777BE39EB}" type="sibTrans" cxnId="{4B3BC361-7F2E-4241-B0AC-770716EDE6AE}">
      <dgm:prSet/>
      <dgm:spPr/>
      <dgm:t>
        <a:bodyPr/>
        <a:lstStyle/>
        <a:p>
          <a:endParaRPr lang="en-US"/>
        </a:p>
      </dgm:t>
    </dgm:pt>
    <dgm:pt modelId="{D82783D0-1926-4038-94B6-6ED0FCB6D684}">
      <dgm:prSet/>
      <dgm:spPr/>
      <dgm:t>
        <a:bodyPr/>
        <a:lstStyle/>
        <a:p>
          <a:r>
            <a:rPr lang="en-US"/>
            <a:t>Boolean</a:t>
          </a:r>
        </a:p>
      </dgm:t>
    </dgm:pt>
    <dgm:pt modelId="{B0DD326A-45EC-41FA-99C8-364C145FC494}" type="parTrans" cxnId="{231C3619-F14C-4A13-A17C-93EB86CBC885}">
      <dgm:prSet/>
      <dgm:spPr/>
      <dgm:t>
        <a:bodyPr/>
        <a:lstStyle/>
        <a:p>
          <a:endParaRPr lang="en-US"/>
        </a:p>
      </dgm:t>
    </dgm:pt>
    <dgm:pt modelId="{0A40AAE5-F6AC-4345-B08F-30071A85B843}" type="sibTrans" cxnId="{231C3619-F14C-4A13-A17C-93EB86CBC885}">
      <dgm:prSet/>
      <dgm:spPr/>
      <dgm:t>
        <a:bodyPr/>
        <a:lstStyle/>
        <a:p>
          <a:endParaRPr lang="en-US"/>
        </a:p>
      </dgm:t>
    </dgm:pt>
    <dgm:pt modelId="{EC7AF984-0040-49E1-AB31-0F3EA86DF844}">
      <dgm:prSet/>
      <dgm:spPr/>
      <dgm:t>
        <a:bodyPr/>
        <a:lstStyle/>
        <a:p>
          <a:r>
            <a:rPr lang="en-US"/>
            <a:t>Object</a:t>
          </a:r>
        </a:p>
      </dgm:t>
    </dgm:pt>
    <dgm:pt modelId="{E9C7F591-7141-4B4A-9092-2B3C8463458F}" type="parTrans" cxnId="{9E4D4235-4676-45EB-996C-08BEA4631AAF}">
      <dgm:prSet/>
      <dgm:spPr/>
      <dgm:t>
        <a:bodyPr/>
        <a:lstStyle/>
        <a:p>
          <a:endParaRPr lang="en-US"/>
        </a:p>
      </dgm:t>
    </dgm:pt>
    <dgm:pt modelId="{A8F62D06-06B9-4986-B203-433ACB9810C3}" type="sibTrans" cxnId="{9E4D4235-4676-45EB-996C-08BEA4631AAF}">
      <dgm:prSet/>
      <dgm:spPr/>
      <dgm:t>
        <a:bodyPr/>
        <a:lstStyle/>
        <a:p>
          <a:endParaRPr lang="en-US"/>
        </a:p>
      </dgm:t>
    </dgm:pt>
    <dgm:pt modelId="{F62435D5-14AC-4C86-9028-3E3519068DF2}">
      <dgm:prSet/>
      <dgm:spPr/>
      <dgm:t>
        <a:bodyPr/>
        <a:lstStyle/>
        <a:p>
          <a:r>
            <a:rPr lang="en-US"/>
            <a:t>Array</a:t>
          </a:r>
        </a:p>
      </dgm:t>
    </dgm:pt>
    <dgm:pt modelId="{1E7F7F03-9304-426E-AF0C-691B13A2AB30}" type="parTrans" cxnId="{C13818B9-2DFE-4BD5-B692-C29E3F13662F}">
      <dgm:prSet/>
      <dgm:spPr/>
      <dgm:t>
        <a:bodyPr/>
        <a:lstStyle/>
        <a:p>
          <a:endParaRPr lang="en-US"/>
        </a:p>
      </dgm:t>
    </dgm:pt>
    <dgm:pt modelId="{A06C288C-A257-4F2E-8686-00B01319E79C}" type="sibTrans" cxnId="{C13818B9-2DFE-4BD5-B692-C29E3F13662F}">
      <dgm:prSet/>
      <dgm:spPr/>
      <dgm:t>
        <a:bodyPr/>
        <a:lstStyle/>
        <a:p>
          <a:endParaRPr lang="en-US"/>
        </a:p>
      </dgm:t>
    </dgm:pt>
    <dgm:pt modelId="{942AF21F-FCFB-46B3-8E8A-C4BA5E231CFB}">
      <dgm:prSet/>
      <dgm:spPr/>
      <dgm:t>
        <a:bodyPr/>
        <a:lstStyle/>
        <a:p>
          <a:r>
            <a:rPr lang="en-US"/>
            <a:t>Date</a:t>
          </a:r>
        </a:p>
      </dgm:t>
    </dgm:pt>
    <dgm:pt modelId="{F7ABDE24-77D9-419C-9778-F542F3BD994F}" type="parTrans" cxnId="{7F7DD684-E9DB-4F84-B2F8-2D27479B6071}">
      <dgm:prSet/>
      <dgm:spPr/>
      <dgm:t>
        <a:bodyPr/>
        <a:lstStyle/>
        <a:p>
          <a:endParaRPr lang="en-US"/>
        </a:p>
      </dgm:t>
    </dgm:pt>
    <dgm:pt modelId="{BDE98A0F-9D90-4883-B59A-15549E0E2A9E}" type="sibTrans" cxnId="{7F7DD684-E9DB-4F84-B2F8-2D27479B6071}">
      <dgm:prSet/>
      <dgm:spPr/>
      <dgm:t>
        <a:bodyPr/>
        <a:lstStyle/>
        <a:p>
          <a:endParaRPr lang="en-US"/>
        </a:p>
      </dgm:t>
    </dgm:pt>
    <dgm:pt modelId="{9C6EE4FF-7522-421E-BEA6-5A4F17BD6C12}" type="pres">
      <dgm:prSet presAssocID="{5F7334ED-463B-4CCA-BEFD-CACA4DF4BC5A}" presName="compositeShape" presStyleCnt="0">
        <dgm:presLayoutVars>
          <dgm:chMax val="7"/>
          <dgm:dir/>
          <dgm:resizeHandles val="exact"/>
        </dgm:presLayoutVars>
      </dgm:prSet>
      <dgm:spPr/>
    </dgm:pt>
    <dgm:pt modelId="{E0E9F845-AF52-492D-A16B-2339DA14D057}" type="pres">
      <dgm:prSet presAssocID="{5F7334ED-463B-4CCA-BEFD-CACA4DF4BC5A}" presName="wedge1" presStyleLbl="node1" presStyleIdx="0" presStyleCnt="7"/>
      <dgm:spPr/>
    </dgm:pt>
    <dgm:pt modelId="{AA0A6DCD-2A37-421A-97DC-0483F5751066}" type="pres">
      <dgm:prSet presAssocID="{5F7334ED-463B-4CCA-BEFD-CACA4DF4BC5A}" presName="dummy1a" presStyleCnt="0"/>
      <dgm:spPr/>
    </dgm:pt>
    <dgm:pt modelId="{F7FAD636-FC88-4A6A-8E35-87F75EB3C802}" type="pres">
      <dgm:prSet presAssocID="{5F7334ED-463B-4CCA-BEFD-CACA4DF4BC5A}" presName="dummy1b" presStyleCnt="0"/>
      <dgm:spPr/>
    </dgm:pt>
    <dgm:pt modelId="{D487697B-6102-4584-A6CF-BC863CDDB527}" type="pres">
      <dgm:prSet presAssocID="{5F7334ED-463B-4CCA-BEFD-CACA4DF4BC5A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3FE889EA-CE4C-4CFA-81CE-586AEB0D5E20}" type="pres">
      <dgm:prSet presAssocID="{5F7334ED-463B-4CCA-BEFD-CACA4DF4BC5A}" presName="wedge2" presStyleLbl="node1" presStyleIdx="1" presStyleCnt="7"/>
      <dgm:spPr/>
    </dgm:pt>
    <dgm:pt modelId="{04721208-4B1D-4219-BEA5-2FAB05961C65}" type="pres">
      <dgm:prSet presAssocID="{5F7334ED-463B-4CCA-BEFD-CACA4DF4BC5A}" presName="dummy2a" presStyleCnt="0"/>
      <dgm:spPr/>
    </dgm:pt>
    <dgm:pt modelId="{19DC58DA-6B25-4F0A-A679-C418CF11B539}" type="pres">
      <dgm:prSet presAssocID="{5F7334ED-463B-4CCA-BEFD-CACA4DF4BC5A}" presName="dummy2b" presStyleCnt="0"/>
      <dgm:spPr/>
    </dgm:pt>
    <dgm:pt modelId="{2555947D-8701-45B0-96C9-9751B041A42A}" type="pres">
      <dgm:prSet presAssocID="{5F7334ED-463B-4CCA-BEFD-CACA4DF4BC5A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2090EC8-B9E0-439E-A28C-FB2F6F6508D4}" type="pres">
      <dgm:prSet presAssocID="{5F7334ED-463B-4CCA-BEFD-CACA4DF4BC5A}" presName="wedge3" presStyleLbl="node1" presStyleIdx="2" presStyleCnt="7"/>
      <dgm:spPr/>
    </dgm:pt>
    <dgm:pt modelId="{36247A03-0BDE-44F8-81A1-5EFF1AB17E83}" type="pres">
      <dgm:prSet presAssocID="{5F7334ED-463B-4CCA-BEFD-CACA4DF4BC5A}" presName="dummy3a" presStyleCnt="0"/>
      <dgm:spPr/>
    </dgm:pt>
    <dgm:pt modelId="{8EE55BCC-870A-4018-83AD-84BB1A89BA85}" type="pres">
      <dgm:prSet presAssocID="{5F7334ED-463B-4CCA-BEFD-CACA4DF4BC5A}" presName="dummy3b" presStyleCnt="0"/>
      <dgm:spPr/>
    </dgm:pt>
    <dgm:pt modelId="{F07DACCA-9766-482D-A796-3CF4DEF769A9}" type="pres">
      <dgm:prSet presAssocID="{5F7334ED-463B-4CCA-BEFD-CACA4DF4BC5A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8547FC2B-EA5C-4813-A8C4-719C4FE251E7}" type="pres">
      <dgm:prSet presAssocID="{5F7334ED-463B-4CCA-BEFD-CACA4DF4BC5A}" presName="wedge4" presStyleLbl="node1" presStyleIdx="3" presStyleCnt="7"/>
      <dgm:spPr/>
    </dgm:pt>
    <dgm:pt modelId="{34078AC9-EDE8-487B-88A4-60A6BDEFFD06}" type="pres">
      <dgm:prSet presAssocID="{5F7334ED-463B-4CCA-BEFD-CACA4DF4BC5A}" presName="dummy4a" presStyleCnt="0"/>
      <dgm:spPr/>
    </dgm:pt>
    <dgm:pt modelId="{327E68EA-B6EE-4FDE-81BD-8653E164E20D}" type="pres">
      <dgm:prSet presAssocID="{5F7334ED-463B-4CCA-BEFD-CACA4DF4BC5A}" presName="dummy4b" presStyleCnt="0"/>
      <dgm:spPr/>
    </dgm:pt>
    <dgm:pt modelId="{06F22DFB-1525-4F12-8672-1F0095F67891}" type="pres">
      <dgm:prSet presAssocID="{5F7334ED-463B-4CCA-BEFD-CACA4DF4BC5A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31172902-AE4C-4368-AA93-D9E556C44A66}" type="pres">
      <dgm:prSet presAssocID="{5F7334ED-463B-4CCA-BEFD-CACA4DF4BC5A}" presName="wedge5" presStyleLbl="node1" presStyleIdx="4" presStyleCnt="7"/>
      <dgm:spPr/>
    </dgm:pt>
    <dgm:pt modelId="{0AD4254A-8E5A-4BF0-86DC-2E223078BAEC}" type="pres">
      <dgm:prSet presAssocID="{5F7334ED-463B-4CCA-BEFD-CACA4DF4BC5A}" presName="dummy5a" presStyleCnt="0"/>
      <dgm:spPr/>
    </dgm:pt>
    <dgm:pt modelId="{806E7FCD-4553-4781-AB38-2772332CB06B}" type="pres">
      <dgm:prSet presAssocID="{5F7334ED-463B-4CCA-BEFD-CACA4DF4BC5A}" presName="dummy5b" presStyleCnt="0"/>
      <dgm:spPr/>
    </dgm:pt>
    <dgm:pt modelId="{0887EB67-27D0-4548-9B81-CAC4CF667F61}" type="pres">
      <dgm:prSet presAssocID="{5F7334ED-463B-4CCA-BEFD-CACA4DF4BC5A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AAEBF704-B58F-4E0A-BA5A-9BA80E01FFB2}" type="pres">
      <dgm:prSet presAssocID="{5F7334ED-463B-4CCA-BEFD-CACA4DF4BC5A}" presName="wedge6" presStyleLbl="node1" presStyleIdx="5" presStyleCnt="7"/>
      <dgm:spPr/>
    </dgm:pt>
    <dgm:pt modelId="{4BEC4773-B5B9-4BD3-9BB4-E220DB2BB9B8}" type="pres">
      <dgm:prSet presAssocID="{5F7334ED-463B-4CCA-BEFD-CACA4DF4BC5A}" presName="dummy6a" presStyleCnt="0"/>
      <dgm:spPr/>
    </dgm:pt>
    <dgm:pt modelId="{5F73248F-C312-4E9A-B507-A9126E2E2B71}" type="pres">
      <dgm:prSet presAssocID="{5F7334ED-463B-4CCA-BEFD-CACA4DF4BC5A}" presName="dummy6b" presStyleCnt="0"/>
      <dgm:spPr/>
    </dgm:pt>
    <dgm:pt modelId="{E467BB1F-63E2-4F2E-8E4F-A83BA8957DE5}" type="pres">
      <dgm:prSet presAssocID="{5F7334ED-463B-4CCA-BEFD-CACA4DF4BC5A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BD5CBF5-0B13-41B0-AA84-097C4B36C884}" type="pres">
      <dgm:prSet presAssocID="{5F7334ED-463B-4CCA-BEFD-CACA4DF4BC5A}" presName="wedge7" presStyleLbl="node1" presStyleIdx="6" presStyleCnt="7"/>
      <dgm:spPr/>
    </dgm:pt>
    <dgm:pt modelId="{1302E149-C7E2-4388-8BDD-5DDE27EA2145}" type="pres">
      <dgm:prSet presAssocID="{5F7334ED-463B-4CCA-BEFD-CACA4DF4BC5A}" presName="dummy7a" presStyleCnt="0"/>
      <dgm:spPr/>
    </dgm:pt>
    <dgm:pt modelId="{F7A0EC2F-C001-4AE6-960D-AEC5372EE109}" type="pres">
      <dgm:prSet presAssocID="{5F7334ED-463B-4CCA-BEFD-CACA4DF4BC5A}" presName="dummy7b" presStyleCnt="0"/>
      <dgm:spPr/>
    </dgm:pt>
    <dgm:pt modelId="{A05E8235-F5A0-4DBD-823D-20242FCA85C4}" type="pres">
      <dgm:prSet presAssocID="{5F7334ED-463B-4CCA-BEFD-CACA4DF4BC5A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D7F0F350-2E21-415D-AF05-697E7C13C796}" type="pres">
      <dgm:prSet presAssocID="{A68C0ED2-14AE-4212-BED7-086A70161A5E}" presName="arrowWedge1" presStyleLbl="fgSibTrans2D1" presStyleIdx="0" presStyleCnt="7"/>
      <dgm:spPr/>
    </dgm:pt>
    <dgm:pt modelId="{DA6D2AC3-EAD2-4EFA-846E-4333115A3AE9}" type="pres">
      <dgm:prSet presAssocID="{D84FB9DD-4A8B-4E42-96EE-331EE731AD43}" presName="arrowWedge2" presStyleLbl="fgSibTrans2D1" presStyleIdx="1" presStyleCnt="7"/>
      <dgm:spPr/>
    </dgm:pt>
    <dgm:pt modelId="{0604FCCA-D78A-4025-9B54-C5FE239748EA}" type="pres">
      <dgm:prSet presAssocID="{6628BC37-B46C-42A4-BB7F-F69777BE39EB}" presName="arrowWedge3" presStyleLbl="fgSibTrans2D1" presStyleIdx="2" presStyleCnt="7"/>
      <dgm:spPr/>
    </dgm:pt>
    <dgm:pt modelId="{7D9A1903-D450-4956-91B3-59D1F60491E1}" type="pres">
      <dgm:prSet presAssocID="{0A40AAE5-F6AC-4345-B08F-30071A85B843}" presName="arrowWedge4" presStyleLbl="fgSibTrans2D1" presStyleIdx="3" presStyleCnt="7"/>
      <dgm:spPr/>
    </dgm:pt>
    <dgm:pt modelId="{01E72118-9087-4EB7-9A53-26BAA9657F07}" type="pres">
      <dgm:prSet presAssocID="{A8F62D06-06B9-4986-B203-433ACB9810C3}" presName="arrowWedge5" presStyleLbl="fgSibTrans2D1" presStyleIdx="4" presStyleCnt="7"/>
      <dgm:spPr/>
    </dgm:pt>
    <dgm:pt modelId="{12B188AD-BAD9-42D8-96E9-16258F80DEF3}" type="pres">
      <dgm:prSet presAssocID="{A06C288C-A257-4F2E-8686-00B01319E79C}" presName="arrowWedge6" presStyleLbl="fgSibTrans2D1" presStyleIdx="5" presStyleCnt="7"/>
      <dgm:spPr/>
    </dgm:pt>
    <dgm:pt modelId="{1C458CBA-6D8F-451F-A388-538BEE40DFC4}" type="pres">
      <dgm:prSet presAssocID="{BDE98A0F-9D90-4883-B59A-15549E0E2A9E}" presName="arrowWedge7" presStyleLbl="fgSibTrans2D1" presStyleIdx="6" presStyleCnt="7"/>
      <dgm:spPr/>
    </dgm:pt>
  </dgm:ptLst>
  <dgm:cxnLst>
    <dgm:cxn modelId="{B98A9401-0816-4B87-9718-066F7424D722}" type="presOf" srcId="{256FC6D0-57B5-458F-9236-B2689ABBBD3B}" destId="{3FE889EA-CE4C-4CFA-81CE-586AEB0D5E20}" srcOrd="0" destOrd="0" presId="urn:microsoft.com/office/officeart/2005/8/layout/cycle8"/>
    <dgm:cxn modelId="{D0C2EB0B-82DC-476A-BDD8-B122A2CFEA9D}" srcId="{5F7334ED-463B-4CCA-BEFD-CACA4DF4BC5A}" destId="{2258E465-A051-4EE4-8CA5-008031677CAA}" srcOrd="0" destOrd="0" parTransId="{F6E05FD9-41CD-4651-A4C4-CF143704A24A}" sibTransId="{A68C0ED2-14AE-4212-BED7-086A70161A5E}"/>
    <dgm:cxn modelId="{3D5B330F-7509-4C34-B736-7C8DF8FBEB27}" type="presOf" srcId="{256FC6D0-57B5-458F-9236-B2689ABBBD3B}" destId="{2555947D-8701-45B0-96C9-9751B041A42A}" srcOrd="1" destOrd="0" presId="urn:microsoft.com/office/officeart/2005/8/layout/cycle8"/>
    <dgm:cxn modelId="{231C3619-F14C-4A13-A17C-93EB86CBC885}" srcId="{5F7334ED-463B-4CCA-BEFD-CACA4DF4BC5A}" destId="{D82783D0-1926-4038-94B6-6ED0FCB6D684}" srcOrd="3" destOrd="0" parTransId="{B0DD326A-45EC-41FA-99C8-364C145FC494}" sibTransId="{0A40AAE5-F6AC-4345-B08F-30071A85B843}"/>
    <dgm:cxn modelId="{9E4D4235-4676-45EB-996C-08BEA4631AAF}" srcId="{5F7334ED-463B-4CCA-BEFD-CACA4DF4BC5A}" destId="{EC7AF984-0040-49E1-AB31-0F3EA86DF844}" srcOrd="4" destOrd="0" parTransId="{E9C7F591-7141-4B4A-9092-2B3C8463458F}" sibTransId="{A8F62D06-06B9-4986-B203-433ACB9810C3}"/>
    <dgm:cxn modelId="{4B3BC361-7F2E-4241-B0AC-770716EDE6AE}" srcId="{5F7334ED-463B-4CCA-BEFD-CACA4DF4BC5A}" destId="{44E1BA00-9E5E-4708-82F2-BE8524E23129}" srcOrd="2" destOrd="0" parTransId="{1EF46F38-FFAD-45BC-87A6-7C93D30F3B23}" sibTransId="{6628BC37-B46C-42A4-BB7F-F69777BE39EB}"/>
    <dgm:cxn modelId="{4F523C4D-C643-4EAD-BC31-FDCCEA05874D}" type="presOf" srcId="{F62435D5-14AC-4C86-9028-3E3519068DF2}" destId="{E467BB1F-63E2-4F2E-8E4F-A83BA8957DE5}" srcOrd="1" destOrd="0" presId="urn:microsoft.com/office/officeart/2005/8/layout/cycle8"/>
    <dgm:cxn modelId="{6161656D-6A55-40A3-B548-3A67796518C6}" type="presOf" srcId="{2258E465-A051-4EE4-8CA5-008031677CAA}" destId="{E0E9F845-AF52-492D-A16B-2339DA14D057}" srcOrd="0" destOrd="0" presId="urn:microsoft.com/office/officeart/2005/8/layout/cycle8"/>
    <dgm:cxn modelId="{400BA272-A4B8-4D07-8C2C-C316B260B599}" type="presOf" srcId="{942AF21F-FCFB-46B3-8E8A-C4BA5E231CFB}" destId="{9BD5CBF5-0B13-41B0-AA84-097C4B36C884}" srcOrd="0" destOrd="0" presId="urn:microsoft.com/office/officeart/2005/8/layout/cycle8"/>
    <dgm:cxn modelId="{D9AC6475-69D7-44D9-BC8F-5CA160B181C0}" type="presOf" srcId="{D82783D0-1926-4038-94B6-6ED0FCB6D684}" destId="{06F22DFB-1525-4F12-8672-1F0095F67891}" srcOrd="1" destOrd="0" presId="urn:microsoft.com/office/officeart/2005/8/layout/cycle8"/>
    <dgm:cxn modelId="{6D0B1D84-CF2C-4BF5-A876-0B87F7EC25D2}" type="presOf" srcId="{2258E465-A051-4EE4-8CA5-008031677CAA}" destId="{D487697B-6102-4584-A6CF-BC863CDDB527}" srcOrd="1" destOrd="0" presId="urn:microsoft.com/office/officeart/2005/8/layout/cycle8"/>
    <dgm:cxn modelId="{7F7DD684-E9DB-4F84-B2F8-2D27479B6071}" srcId="{5F7334ED-463B-4CCA-BEFD-CACA4DF4BC5A}" destId="{942AF21F-FCFB-46B3-8E8A-C4BA5E231CFB}" srcOrd="6" destOrd="0" parTransId="{F7ABDE24-77D9-419C-9778-F542F3BD994F}" sibTransId="{BDE98A0F-9D90-4883-B59A-15549E0E2A9E}"/>
    <dgm:cxn modelId="{23E72489-8E86-4F51-9261-D505B572F9FD}" type="presOf" srcId="{5F7334ED-463B-4CCA-BEFD-CACA4DF4BC5A}" destId="{9C6EE4FF-7522-421E-BEA6-5A4F17BD6C12}" srcOrd="0" destOrd="0" presId="urn:microsoft.com/office/officeart/2005/8/layout/cycle8"/>
    <dgm:cxn modelId="{D07C61A8-B2B4-40A2-AD51-C6318E59BA81}" type="presOf" srcId="{942AF21F-FCFB-46B3-8E8A-C4BA5E231CFB}" destId="{A05E8235-F5A0-4DBD-823D-20242FCA85C4}" srcOrd="1" destOrd="0" presId="urn:microsoft.com/office/officeart/2005/8/layout/cycle8"/>
    <dgm:cxn modelId="{374538AB-FEAF-41A0-B28A-B939D416A886}" type="presOf" srcId="{EC7AF984-0040-49E1-AB31-0F3EA86DF844}" destId="{31172902-AE4C-4368-AA93-D9E556C44A66}" srcOrd="0" destOrd="0" presId="urn:microsoft.com/office/officeart/2005/8/layout/cycle8"/>
    <dgm:cxn modelId="{F9D102AD-D77B-4743-8B93-D02E70F7E778}" type="presOf" srcId="{D82783D0-1926-4038-94B6-6ED0FCB6D684}" destId="{8547FC2B-EA5C-4813-A8C4-719C4FE251E7}" srcOrd="0" destOrd="0" presId="urn:microsoft.com/office/officeart/2005/8/layout/cycle8"/>
    <dgm:cxn modelId="{F43202B4-5DC6-4323-B9ED-5359859222E0}" srcId="{5F7334ED-463B-4CCA-BEFD-CACA4DF4BC5A}" destId="{256FC6D0-57B5-458F-9236-B2689ABBBD3B}" srcOrd="1" destOrd="0" parTransId="{A590DF64-1F5B-42B2-B944-F6C3591A950F}" sibTransId="{D84FB9DD-4A8B-4E42-96EE-331EE731AD43}"/>
    <dgm:cxn modelId="{C13818B9-2DFE-4BD5-B692-C29E3F13662F}" srcId="{5F7334ED-463B-4CCA-BEFD-CACA4DF4BC5A}" destId="{F62435D5-14AC-4C86-9028-3E3519068DF2}" srcOrd="5" destOrd="0" parTransId="{1E7F7F03-9304-426E-AF0C-691B13A2AB30}" sibTransId="{A06C288C-A257-4F2E-8686-00B01319E79C}"/>
    <dgm:cxn modelId="{D9DCC1C3-42BB-4969-876C-65457DD4CEB5}" type="presOf" srcId="{EC7AF984-0040-49E1-AB31-0F3EA86DF844}" destId="{0887EB67-27D0-4548-9B81-CAC4CF667F61}" srcOrd="1" destOrd="0" presId="urn:microsoft.com/office/officeart/2005/8/layout/cycle8"/>
    <dgm:cxn modelId="{1E5865EE-A64C-4AA8-9ADB-4271F81829C8}" type="presOf" srcId="{44E1BA00-9E5E-4708-82F2-BE8524E23129}" destId="{F07DACCA-9766-482D-A796-3CF4DEF769A9}" srcOrd="1" destOrd="0" presId="urn:microsoft.com/office/officeart/2005/8/layout/cycle8"/>
    <dgm:cxn modelId="{2CAD61F4-00F7-4AC8-9A50-5C3F02E29286}" type="presOf" srcId="{44E1BA00-9E5E-4708-82F2-BE8524E23129}" destId="{02090EC8-B9E0-439E-A28C-FB2F6F6508D4}" srcOrd="0" destOrd="0" presId="urn:microsoft.com/office/officeart/2005/8/layout/cycle8"/>
    <dgm:cxn modelId="{D1AF1DF5-7459-45DB-87A4-1BBB78542AE4}" type="presOf" srcId="{F62435D5-14AC-4C86-9028-3E3519068DF2}" destId="{AAEBF704-B58F-4E0A-BA5A-9BA80E01FFB2}" srcOrd="0" destOrd="0" presId="urn:microsoft.com/office/officeart/2005/8/layout/cycle8"/>
    <dgm:cxn modelId="{FD525C4F-4DD3-4CBD-AF95-3506F3C3EF37}" type="presParOf" srcId="{9C6EE4FF-7522-421E-BEA6-5A4F17BD6C12}" destId="{E0E9F845-AF52-492D-A16B-2339DA14D057}" srcOrd="0" destOrd="0" presId="urn:microsoft.com/office/officeart/2005/8/layout/cycle8"/>
    <dgm:cxn modelId="{2513E261-3FBC-41ED-B162-683D1BEB342A}" type="presParOf" srcId="{9C6EE4FF-7522-421E-BEA6-5A4F17BD6C12}" destId="{AA0A6DCD-2A37-421A-97DC-0483F5751066}" srcOrd="1" destOrd="0" presId="urn:microsoft.com/office/officeart/2005/8/layout/cycle8"/>
    <dgm:cxn modelId="{0BDEBBF1-7AF4-44A2-98F1-302FADE2A20F}" type="presParOf" srcId="{9C6EE4FF-7522-421E-BEA6-5A4F17BD6C12}" destId="{F7FAD636-FC88-4A6A-8E35-87F75EB3C802}" srcOrd="2" destOrd="0" presId="urn:microsoft.com/office/officeart/2005/8/layout/cycle8"/>
    <dgm:cxn modelId="{7DE4FAD4-036A-44F8-9075-BD45225F9963}" type="presParOf" srcId="{9C6EE4FF-7522-421E-BEA6-5A4F17BD6C12}" destId="{D487697B-6102-4584-A6CF-BC863CDDB527}" srcOrd="3" destOrd="0" presId="urn:microsoft.com/office/officeart/2005/8/layout/cycle8"/>
    <dgm:cxn modelId="{A1ACD5FE-65C7-4536-9ECA-E621D2C3C49C}" type="presParOf" srcId="{9C6EE4FF-7522-421E-BEA6-5A4F17BD6C12}" destId="{3FE889EA-CE4C-4CFA-81CE-586AEB0D5E20}" srcOrd="4" destOrd="0" presId="urn:microsoft.com/office/officeart/2005/8/layout/cycle8"/>
    <dgm:cxn modelId="{27A2E692-15BF-403D-828A-D1CA3ACE5290}" type="presParOf" srcId="{9C6EE4FF-7522-421E-BEA6-5A4F17BD6C12}" destId="{04721208-4B1D-4219-BEA5-2FAB05961C65}" srcOrd="5" destOrd="0" presId="urn:microsoft.com/office/officeart/2005/8/layout/cycle8"/>
    <dgm:cxn modelId="{C463B6E5-6031-4FC7-88DF-5FF204BB431E}" type="presParOf" srcId="{9C6EE4FF-7522-421E-BEA6-5A4F17BD6C12}" destId="{19DC58DA-6B25-4F0A-A679-C418CF11B539}" srcOrd="6" destOrd="0" presId="urn:microsoft.com/office/officeart/2005/8/layout/cycle8"/>
    <dgm:cxn modelId="{83B98100-8491-4F7F-8A67-43A80F72F0B1}" type="presParOf" srcId="{9C6EE4FF-7522-421E-BEA6-5A4F17BD6C12}" destId="{2555947D-8701-45B0-96C9-9751B041A42A}" srcOrd="7" destOrd="0" presId="urn:microsoft.com/office/officeart/2005/8/layout/cycle8"/>
    <dgm:cxn modelId="{29B09E6C-D6FE-4582-92B3-C5D3545AE227}" type="presParOf" srcId="{9C6EE4FF-7522-421E-BEA6-5A4F17BD6C12}" destId="{02090EC8-B9E0-439E-A28C-FB2F6F6508D4}" srcOrd="8" destOrd="0" presId="urn:microsoft.com/office/officeart/2005/8/layout/cycle8"/>
    <dgm:cxn modelId="{71EA61B5-0119-4E84-ADEF-43773D254609}" type="presParOf" srcId="{9C6EE4FF-7522-421E-BEA6-5A4F17BD6C12}" destId="{36247A03-0BDE-44F8-81A1-5EFF1AB17E83}" srcOrd="9" destOrd="0" presId="urn:microsoft.com/office/officeart/2005/8/layout/cycle8"/>
    <dgm:cxn modelId="{2F83C80B-9224-43CC-B738-044CF577FF1F}" type="presParOf" srcId="{9C6EE4FF-7522-421E-BEA6-5A4F17BD6C12}" destId="{8EE55BCC-870A-4018-83AD-84BB1A89BA85}" srcOrd="10" destOrd="0" presId="urn:microsoft.com/office/officeart/2005/8/layout/cycle8"/>
    <dgm:cxn modelId="{A2BAB8E4-38C8-42B5-85A8-18ACA3907216}" type="presParOf" srcId="{9C6EE4FF-7522-421E-BEA6-5A4F17BD6C12}" destId="{F07DACCA-9766-482D-A796-3CF4DEF769A9}" srcOrd="11" destOrd="0" presId="urn:microsoft.com/office/officeart/2005/8/layout/cycle8"/>
    <dgm:cxn modelId="{53F59591-B70D-4440-9261-EE776F1A3BB9}" type="presParOf" srcId="{9C6EE4FF-7522-421E-BEA6-5A4F17BD6C12}" destId="{8547FC2B-EA5C-4813-A8C4-719C4FE251E7}" srcOrd="12" destOrd="0" presId="urn:microsoft.com/office/officeart/2005/8/layout/cycle8"/>
    <dgm:cxn modelId="{FEB11920-9F05-4951-ACF8-D4A914E442A1}" type="presParOf" srcId="{9C6EE4FF-7522-421E-BEA6-5A4F17BD6C12}" destId="{34078AC9-EDE8-487B-88A4-60A6BDEFFD06}" srcOrd="13" destOrd="0" presId="urn:microsoft.com/office/officeart/2005/8/layout/cycle8"/>
    <dgm:cxn modelId="{2C3E7D07-5120-43C6-B4DD-4C6445DD2BE4}" type="presParOf" srcId="{9C6EE4FF-7522-421E-BEA6-5A4F17BD6C12}" destId="{327E68EA-B6EE-4FDE-81BD-8653E164E20D}" srcOrd="14" destOrd="0" presId="urn:microsoft.com/office/officeart/2005/8/layout/cycle8"/>
    <dgm:cxn modelId="{7A7F11B8-5CC2-46B1-B9B5-15A9D98E3BB1}" type="presParOf" srcId="{9C6EE4FF-7522-421E-BEA6-5A4F17BD6C12}" destId="{06F22DFB-1525-4F12-8672-1F0095F67891}" srcOrd="15" destOrd="0" presId="urn:microsoft.com/office/officeart/2005/8/layout/cycle8"/>
    <dgm:cxn modelId="{EEFA168E-D3D0-4FB2-BD07-A6DE9BC6F56E}" type="presParOf" srcId="{9C6EE4FF-7522-421E-BEA6-5A4F17BD6C12}" destId="{31172902-AE4C-4368-AA93-D9E556C44A66}" srcOrd="16" destOrd="0" presId="urn:microsoft.com/office/officeart/2005/8/layout/cycle8"/>
    <dgm:cxn modelId="{504C27F8-CF01-434D-B832-BE4F9B495658}" type="presParOf" srcId="{9C6EE4FF-7522-421E-BEA6-5A4F17BD6C12}" destId="{0AD4254A-8E5A-4BF0-86DC-2E223078BAEC}" srcOrd="17" destOrd="0" presId="urn:microsoft.com/office/officeart/2005/8/layout/cycle8"/>
    <dgm:cxn modelId="{945CA3AA-AB35-49FE-A0F0-1A40A7B67359}" type="presParOf" srcId="{9C6EE4FF-7522-421E-BEA6-5A4F17BD6C12}" destId="{806E7FCD-4553-4781-AB38-2772332CB06B}" srcOrd="18" destOrd="0" presId="urn:microsoft.com/office/officeart/2005/8/layout/cycle8"/>
    <dgm:cxn modelId="{632D4723-4A1B-449E-B045-9BC5F68DAFA9}" type="presParOf" srcId="{9C6EE4FF-7522-421E-BEA6-5A4F17BD6C12}" destId="{0887EB67-27D0-4548-9B81-CAC4CF667F61}" srcOrd="19" destOrd="0" presId="urn:microsoft.com/office/officeart/2005/8/layout/cycle8"/>
    <dgm:cxn modelId="{82C8D64F-8715-4FCB-9ABA-59477745DA2A}" type="presParOf" srcId="{9C6EE4FF-7522-421E-BEA6-5A4F17BD6C12}" destId="{AAEBF704-B58F-4E0A-BA5A-9BA80E01FFB2}" srcOrd="20" destOrd="0" presId="urn:microsoft.com/office/officeart/2005/8/layout/cycle8"/>
    <dgm:cxn modelId="{98783D67-6FCF-40C9-A667-D20DC8A40722}" type="presParOf" srcId="{9C6EE4FF-7522-421E-BEA6-5A4F17BD6C12}" destId="{4BEC4773-B5B9-4BD3-9BB4-E220DB2BB9B8}" srcOrd="21" destOrd="0" presId="urn:microsoft.com/office/officeart/2005/8/layout/cycle8"/>
    <dgm:cxn modelId="{4D5C2B41-46FE-4592-A2D3-60A819D4AF7D}" type="presParOf" srcId="{9C6EE4FF-7522-421E-BEA6-5A4F17BD6C12}" destId="{5F73248F-C312-4E9A-B507-A9126E2E2B71}" srcOrd="22" destOrd="0" presId="urn:microsoft.com/office/officeart/2005/8/layout/cycle8"/>
    <dgm:cxn modelId="{54135737-F9D5-499C-B0B9-1B9660B42CFF}" type="presParOf" srcId="{9C6EE4FF-7522-421E-BEA6-5A4F17BD6C12}" destId="{E467BB1F-63E2-4F2E-8E4F-A83BA8957DE5}" srcOrd="23" destOrd="0" presId="urn:microsoft.com/office/officeart/2005/8/layout/cycle8"/>
    <dgm:cxn modelId="{590D7AD9-DE0C-42B7-B6FB-3E8A34D307A5}" type="presParOf" srcId="{9C6EE4FF-7522-421E-BEA6-5A4F17BD6C12}" destId="{9BD5CBF5-0B13-41B0-AA84-097C4B36C884}" srcOrd="24" destOrd="0" presId="urn:microsoft.com/office/officeart/2005/8/layout/cycle8"/>
    <dgm:cxn modelId="{BAF07673-33D2-4414-B031-9D4E5E85432E}" type="presParOf" srcId="{9C6EE4FF-7522-421E-BEA6-5A4F17BD6C12}" destId="{1302E149-C7E2-4388-8BDD-5DDE27EA2145}" srcOrd="25" destOrd="0" presId="urn:microsoft.com/office/officeart/2005/8/layout/cycle8"/>
    <dgm:cxn modelId="{1B9B2182-1CE9-40D5-9D63-80028F59A32F}" type="presParOf" srcId="{9C6EE4FF-7522-421E-BEA6-5A4F17BD6C12}" destId="{F7A0EC2F-C001-4AE6-960D-AEC5372EE109}" srcOrd="26" destOrd="0" presId="urn:microsoft.com/office/officeart/2005/8/layout/cycle8"/>
    <dgm:cxn modelId="{4E622B3B-BD5C-4ACE-A6A3-7EDD2B27D5DF}" type="presParOf" srcId="{9C6EE4FF-7522-421E-BEA6-5A4F17BD6C12}" destId="{A05E8235-F5A0-4DBD-823D-20242FCA85C4}" srcOrd="27" destOrd="0" presId="urn:microsoft.com/office/officeart/2005/8/layout/cycle8"/>
    <dgm:cxn modelId="{0440A2BF-D6AE-4AF3-B176-755013DF51D4}" type="presParOf" srcId="{9C6EE4FF-7522-421E-BEA6-5A4F17BD6C12}" destId="{D7F0F350-2E21-415D-AF05-697E7C13C796}" srcOrd="28" destOrd="0" presId="urn:microsoft.com/office/officeart/2005/8/layout/cycle8"/>
    <dgm:cxn modelId="{8A67ECFA-3ADF-4306-9B37-466FEA60B52F}" type="presParOf" srcId="{9C6EE4FF-7522-421E-BEA6-5A4F17BD6C12}" destId="{DA6D2AC3-EAD2-4EFA-846E-4333115A3AE9}" srcOrd="29" destOrd="0" presId="urn:microsoft.com/office/officeart/2005/8/layout/cycle8"/>
    <dgm:cxn modelId="{1C53677C-DE8C-4606-A5CC-F242AE18F423}" type="presParOf" srcId="{9C6EE4FF-7522-421E-BEA6-5A4F17BD6C12}" destId="{0604FCCA-D78A-4025-9B54-C5FE239748EA}" srcOrd="30" destOrd="0" presId="urn:microsoft.com/office/officeart/2005/8/layout/cycle8"/>
    <dgm:cxn modelId="{D19BE55E-EE6D-4038-A4B3-911B48812F9B}" type="presParOf" srcId="{9C6EE4FF-7522-421E-BEA6-5A4F17BD6C12}" destId="{7D9A1903-D450-4956-91B3-59D1F60491E1}" srcOrd="31" destOrd="0" presId="urn:microsoft.com/office/officeart/2005/8/layout/cycle8"/>
    <dgm:cxn modelId="{AE922FB8-0DA7-47A9-8D97-84F406E99266}" type="presParOf" srcId="{9C6EE4FF-7522-421E-BEA6-5A4F17BD6C12}" destId="{01E72118-9087-4EB7-9A53-26BAA9657F07}" srcOrd="32" destOrd="0" presId="urn:microsoft.com/office/officeart/2005/8/layout/cycle8"/>
    <dgm:cxn modelId="{6725A3F1-E73B-46AA-9D3A-5D0A527EA804}" type="presParOf" srcId="{9C6EE4FF-7522-421E-BEA6-5A4F17BD6C12}" destId="{12B188AD-BAD9-42D8-96E9-16258F80DEF3}" srcOrd="33" destOrd="0" presId="urn:microsoft.com/office/officeart/2005/8/layout/cycle8"/>
    <dgm:cxn modelId="{6EFBE71C-ADF5-4ACF-B9EC-F9B3CE2417B5}" type="presParOf" srcId="{9C6EE4FF-7522-421E-BEA6-5A4F17BD6C12}" destId="{1C458CBA-6D8F-451F-A388-538BEE40DFC4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DD989-DAE6-4230-8DE3-132C132DC64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B819A1-4410-4D91-A427-2F787EC0FDE4}">
      <dgm:prSet/>
      <dgm:spPr/>
      <dgm:t>
        <a:bodyPr/>
        <a:lstStyle/>
        <a:p>
          <a:r>
            <a:rPr lang="en-ID"/>
            <a:t>Menampilkan Konten: Frontend bertanggung jawab untuk menampilkan teks, gambar, video, dan elemen-elemen visual lainnya kepada pengguna.</a:t>
          </a:r>
          <a:endParaRPr lang="en-US"/>
        </a:p>
      </dgm:t>
    </dgm:pt>
    <dgm:pt modelId="{6B087CFE-200A-43E4-92EA-65EA55247BF5}" type="parTrans" cxnId="{77B29C55-38A1-4CD2-99BB-8D7BD252E4A5}">
      <dgm:prSet/>
      <dgm:spPr/>
      <dgm:t>
        <a:bodyPr/>
        <a:lstStyle/>
        <a:p>
          <a:endParaRPr lang="en-US"/>
        </a:p>
      </dgm:t>
    </dgm:pt>
    <dgm:pt modelId="{5BAE2526-1373-47EE-A6C1-746DCAC19958}" type="sibTrans" cxnId="{77B29C55-38A1-4CD2-99BB-8D7BD252E4A5}">
      <dgm:prSet/>
      <dgm:spPr/>
      <dgm:t>
        <a:bodyPr/>
        <a:lstStyle/>
        <a:p>
          <a:endParaRPr lang="en-US"/>
        </a:p>
      </dgm:t>
    </dgm:pt>
    <dgm:pt modelId="{4C47C641-6805-4D63-A0D1-0CA4DDB97509}">
      <dgm:prSet/>
      <dgm:spPr/>
      <dgm:t>
        <a:bodyPr/>
        <a:lstStyle/>
        <a:p>
          <a:r>
            <a:rPr lang="en-ID"/>
            <a:t>Interaksi Pengguna: Ini mencakup semua elemen yang memungkinkan pengguna berinteraksi dengan aplikasi, seperti tombol, formulir, tautan, dan animasi.</a:t>
          </a:r>
          <a:endParaRPr lang="en-US"/>
        </a:p>
      </dgm:t>
    </dgm:pt>
    <dgm:pt modelId="{38B0FE4C-FD3E-402E-A10F-E0A1B62E981E}" type="parTrans" cxnId="{7F085A42-5625-45AB-87EA-0F500D553BAB}">
      <dgm:prSet/>
      <dgm:spPr/>
      <dgm:t>
        <a:bodyPr/>
        <a:lstStyle/>
        <a:p>
          <a:endParaRPr lang="en-US"/>
        </a:p>
      </dgm:t>
    </dgm:pt>
    <dgm:pt modelId="{46FABEA1-BD2C-4381-80F0-F2DC86CA1E57}" type="sibTrans" cxnId="{7F085A42-5625-45AB-87EA-0F500D553BAB}">
      <dgm:prSet/>
      <dgm:spPr/>
      <dgm:t>
        <a:bodyPr/>
        <a:lstStyle/>
        <a:p>
          <a:endParaRPr lang="en-US"/>
        </a:p>
      </dgm:t>
    </dgm:pt>
    <dgm:pt modelId="{5B109289-2660-4FF9-92AE-9F46AA652ACF}">
      <dgm:prSet/>
      <dgm:spPr/>
      <dgm:t>
        <a:bodyPr/>
        <a:lstStyle/>
        <a:p>
          <a:r>
            <a:rPr lang="en-ID"/>
            <a:t>Tata Letak dan Desain: Frontend mengatur elemen-elemen tampilan dalam tata letak yang menarik dan mudah digunakan.</a:t>
          </a:r>
          <a:endParaRPr lang="en-US"/>
        </a:p>
      </dgm:t>
    </dgm:pt>
    <dgm:pt modelId="{5CAFF6F7-7428-4C9A-8620-9F969FF9478A}" type="parTrans" cxnId="{0C62ABE6-3CCE-4C2F-8826-8D4F632D605B}">
      <dgm:prSet/>
      <dgm:spPr/>
      <dgm:t>
        <a:bodyPr/>
        <a:lstStyle/>
        <a:p>
          <a:endParaRPr lang="en-US"/>
        </a:p>
      </dgm:t>
    </dgm:pt>
    <dgm:pt modelId="{7D58258E-DBB7-4AE7-8364-5ACE85691AA3}" type="sibTrans" cxnId="{0C62ABE6-3CCE-4C2F-8826-8D4F632D605B}">
      <dgm:prSet/>
      <dgm:spPr/>
      <dgm:t>
        <a:bodyPr/>
        <a:lstStyle/>
        <a:p>
          <a:endParaRPr lang="en-US"/>
        </a:p>
      </dgm:t>
    </dgm:pt>
    <dgm:pt modelId="{51FB0D07-0437-4048-BDB5-D0D8D9193DA6}">
      <dgm:prSet/>
      <dgm:spPr/>
      <dgm:t>
        <a:bodyPr/>
        <a:lstStyle/>
        <a:p>
          <a:r>
            <a:rPr lang="en-ID"/>
            <a:t>Responsif: Frontend harus dirancang agar tampil baik di berbagai perangkat dan ukuran layar, termasuk komputer desktop, tablet, dan ponsel.</a:t>
          </a:r>
          <a:endParaRPr lang="en-US"/>
        </a:p>
      </dgm:t>
    </dgm:pt>
    <dgm:pt modelId="{FAE0E249-24BC-4707-AFCF-A36E74B39359}" type="parTrans" cxnId="{A5441109-BF62-4A81-AF63-FAB225359D8F}">
      <dgm:prSet/>
      <dgm:spPr/>
      <dgm:t>
        <a:bodyPr/>
        <a:lstStyle/>
        <a:p>
          <a:endParaRPr lang="en-US"/>
        </a:p>
      </dgm:t>
    </dgm:pt>
    <dgm:pt modelId="{C5FC9F4D-D3DA-41A5-8CCB-6AF3E5BA4AD5}" type="sibTrans" cxnId="{A5441109-BF62-4A81-AF63-FAB225359D8F}">
      <dgm:prSet/>
      <dgm:spPr/>
      <dgm:t>
        <a:bodyPr/>
        <a:lstStyle/>
        <a:p>
          <a:endParaRPr lang="en-US"/>
        </a:p>
      </dgm:t>
    </dgm:pt>
    <dgm:pt modelId="{E108417B-9DD2-41B2-99C2-ED139E7CC54D}">
      <dgm:prSet/>
      <dgm:spPr/>
      <dgm:t>
        <a:bodyPr/>
        <a:lstStyle/>
        <a:p>
          <a:r>
            <a:rPr lang="en-ID"/>
            <a:t>Komunikasi dengan Backend: Frontend sering berkomunikasi dengan backend untuk mengambil atau mengirim data, misalnya, ketika pengguna mengisi formulir.</a:t>
          </a:r>
          <a:endParaRPr lang="en-US"/>
        </a:p>
      </dgm:t>
    </dgm:pt>
    <dgm:pt modelId="{9653EA10-B500-4CA8-A98D-DD85A3EEC1B2}" type="parTrans" cxnId="{5E71D9FD-7E3D-4E64-8D2D-D174DCBEA503}">
      <dgm:prSet/>
      <dgm:spPr/>
      <dgm:t>
        <a:bodyPr/>
        <a:lstStyle/>
        <a:p>
          <a:endParaRPr lang="en-US"/>
        </a:p>
      </dgm:t>
    </dgm:pt>
    <dgm:pt modelId="{2C3CA2B8-0B22-4637-8B92-AD813E46F49F}" type="sibTrans" cxnId="{5E71D9FD-7E3D-4E64-8D2D-D174DCBEA503}">
      <dgm:prSet/>
      <dgm:spPr/>
      <dgm:t>
        <a:bodyPr/>
        <a:lstStyle/>
        <a:p>
          <a:endParaRPr lang="en-US"/>
        </a:p>
      </dgm:t>
    </dgm:pt>
    <dgm:pt modelId="{9B94A8B7-B77F-4FE2-86FF-41D3108BBBD4}" type="pres">
      <dgm:prSet presAssocID="{CABDD989-DAE6-4230-8DE3-132C132DC644}" presName="linear" presStyleCnt="0">
        <dgm:presLayoutVars>
          <dgm:animLvl val="lvl"/>
          <dgm:resizeHandles val="exact"/>
        </dgm:presLayoutVars>
      </dgm:prSet>
      <dgm:spPr/>
    </dgm:pt>
    <dgm:pt modelId="{DE5AD83A-0406-4B26-A646-86F351099C51}" type="pres">
      <dgm:prSet presAssocID="{46B819A1-4410-4D91-A427-2F787EC0FD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6D9DDC-C965-4E7E-8F58-ED167F2585EB}" type="pres">
      <dgm:prSet presAssocID="{5BAE2526-1373-47EE-A6C1-746DCAC19958}" presName="spacer" presStyleCnt="0"/>
      <dgm:spPr/>
    </dgm:pt>
    <dgm:pt modelId="{370E3534-7755-4AD5-8AA2-D737E347B31D}" type="pres">
      <dgm:prSet presAssocID="{4C47C641-6805-4D63-A0D1-0CA4DDB975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B51364-4DA3-49B1-A5C1-7094FF2262F8}" type="pres">
      <dgm:prSet presAssocID="{46FABEA1-BD2C-4381-80F0-F2DC86CA1E57}" presName="spacer" presStyleCnt="0"/>
      <dgm:spPr/>
    </dgm:pt>
    <dgm:pt modelId="{4FB7F88A-30AE-4189-A942-98F5D4018D6E}" type="pres">
      <dgm:prSet presAssocID="{5B109289-2660-4FF9-92AE-9F46AA652AC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05A5FA-9267-4DF6-9316-EC4991F8B2C6}" type="pres">
      <dgm:prSet presAssocID="{7D58258E-DBB7-4AE7-8364-5ACE85691AA3}" presName="spacer" presStyleCnt="0"/>
      <dgm:spPr/>
    </dgm:pt>
    <dgm:pt modelId="{BBF3B967-E604-4B81-A964-1BA8D8833D00}" type="pres">
      <dgm:prSet presAssocID="{51FB0D07-0437-4048-BDB5-D0D8D9193DA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84F4029-71DE-437E-8099-937D528F51C8}" type="pres">
      <dgm:prSet presAssocID="{C5FC9F4D-D3DA-41A5-8CCB-6AF3E5BA4AD5}" presName="spacer" presStyleCnt="0"/>
      <dgm:spPr/>
    </dgm:pt>
    <dgm:pt modelId="{E911FD5D-DD91-420C-B3EE-69892852C1DC}" type="pres">
      <dgm:prSet presAssocID="{E108417B-9DD2-41B2-99C2-ED139E7CC54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BD21006-9149-4E55-B2C0-B7968732BD58}" type="presOf" srcId="{E108417B-9DD2-41B2-99C2-ED139E7CC54D}" destId="{E911FD5D-DD91-420C-B3EE-69892852C1DC}" srcOrd="0" destOrd="0" presId="urn:microsoft.com/office/officeart/2005/8/layout/vList2"/>
    <dgm:cxn modelId="{A5441109-BF62-4A81-AF63-FAB225359D8F}" srcId="{CABDD989-DAE6-4230-8DE3-132C132DC644}" destId="{51FB0D07-0437-4048-BDB5-D0D8D9193DA6}" srcOrd="3" destOrd="0" parTransId="{FAE0E249-24BC-4707-AFCF-A36E74B39359}" sibTransId="{C5FC9F4D-D3DA-41A5-8CCB-6AF3E5BA4AD5}"/>
    <dgm:cxn modelId="{BC63E021-0193-4F45-98F7-F2F0D12B9B59}" type="presOf" srcId="{46B819A1-4410-4D91-A427-2F787EC0FDE4}" destId="{DE5AD83A-0406-4B26-A646-86F351099C51}" srcOrd="0" destOrd="0" presId="urn:microsoft.com/office/officeart/2005/8/layout/vList2"/>
    <dgm:cxn modelId="{8F7B4A42-7796-4E94-A862-21E16852E533}" type="presOf" srcId="{4C47C641-6805-4D63-A0D1-0CA4DDB97509}" destId="{370E3534-7755-4AD5-8AA2-D737E347B31D}" srcOrd="0" destOrd="0" presId="urn:microsoft.com/office/officeart/2005/8/layout/vList2"/>
    <dgm:cxn modelId="{7F085A42-5625-45AB-87EA-0F500D553BAB}" srcId="{CABDD989-DAE6-4230-8DE3-132C132DC644}" destId="{4C47C641-6805-4D63-A0D1-0CA4DDB97509}" srcOrd="1" destOrd="0" parTransId="{38B0FE4C-FD3E-402E-A10F-E0A1B62E981E}" sibTransId="{46FABEA1-BD2C-4381-80F0-F2DC86CA1E57}"/>
    <dgm:cxn modelId="{8A3C166A-724B-47C9-84FF-47EADA9BE731}" type="presOf" srcId="{51FB0D07-0437-4048-BDB5-D0D8D9193DA6}" destId="{BBF3B967-E604-4B81-A964-1BA8D8833D00}" srcOrd="0" destOrd="0" presId="urn:microsoft.com/office/officeart/2005/8/layout/vList2"/>
    <dgm:cxn modelId="{77B29C55-38A1-4CD2-99BB-8D7BD252E4A5}" srcId="{CABDD989-DAE6-4230-8DE3-132C132DC644}" destId="{46B819A1-4410-4D91-A427-2F787EC0FDE4}" srcOrd="0" destOrd="0" parTransId="{6B087CFE-200A-43E4-92EA-65EA55247BF5}" sibTransId="{5BAE2526-1373-47EE-A6C1-746DCAC19958}"/>
    <dgm:cxn modelId="{5BD3818D-C16E-48F4-B315-E042F98430EA}" type="presOf" srcId="{5B109289-2660-4FF9-92AE-9F46AA652ACF}" destId="{4FB7F88A-30AE-4189-A942-98F5D4018D6E}" srcOrd="0" destOrd="0" presId="urn:microsoft.com/office/officeart/2005/8/layout/vList2"/>
    <dgm:cxn modelId="{0C62ABE6-3CCE-4C2F-8826-8D4F632D605B}" srcId="{CABDD989-DAE6-4230-8DE3-132C132DC644}" destId="{5B109289-2660-4FF9-92AE-9F46AA652ACF}" srcOrd="2" destOrd="0" parTransId="{5CAFF6F7-7428-4C9A-8620-9F969FF9478A}" sibTransId="{7D58258E-DBB7-4AE7-8364-5ACE85691AA3}"/>
    <dgm:cxn modelId="{DB52EAF6-6B0A-46FB-A2F2-A5AE5AFFADEC}" type="presOf" srcId="{CABDD989-DAE6-4230-8DE3-132C132DC644}" destId="{9B94A8B7-B77F-4FE2-86FF-41D3108BBBD4}" srcOrd="0" destOrd="0" presId="urn:microsoft.com/office/officeart/2005/8/layout/vList2"/>
    <dgm:cxn modelId="{5E71D9FD-7E3D-4E64-8D2D-D174DCBEA503}" srcId="{CABDD989-DAE6-4230-8DE3-132C132DC644}" destId="{E108417B-9DD2-41B2-99C2-ED139E7CC54D}" srcOrd="4" destOrd="0" parTransId="{9653EA10-B500-4CA8-A98D-DD85A3EEC1B2}" sibTransId="{2C3CA2B8-0B22-4637-8B92-AD813E46F49F}"/>
    <dgm:cxn modelId="{4C93454A-D3B0-44F8-A83A-FB2E28E9E5D9}" type="presParOf" srcId="{9B94A8B7-B77F-4FE2-86FF-41D3108BBBD4}" destId="{DE5AD83A-0406-4B26-A646-86F351099C51}" srcOrd="0" destOrd="0" presId="urn:microsoft.com/office/officeart/2005/8/layout/vList2"/>
    <dgm:cxn modelId="{7328A6CE-8F35-4A4C-85E9-8E1974EA498C}" type="presParOf" srcId="{9B94A8B7-B77F-4FE2-86FF-41D3108BBBD4}" destId="{5E6D9DDC-C965-4E7E-8F58-ED167F2585EB}" srcOrd="1" destOrd="0" presId="urn:microsoft.com/office/officeart/2005/8/layout/vList2"/>
    <dgm:cxn modelId="{46BC8B8B-7F8E-4D58-8B91-45FEB8813D2F}" type="presParOf" srcId="{9B94A8B7-B77F-4FE2-86FF-41D3108BBBD4}" destId="{370E3534-7755-4AD5-8AA2-D737E347B31D}" srcOrd="2" destOrd="0" presId="urn:microsoft.com/office/officeart/2005/8/layout/vList2"/>
    <dgm:cxn modelId="{C8D425EC-32B8-430B-98CB-4059554CEFBA}" type="presParOf" srcId="{9B94A8B7-B77F-4FE2-86FF-41D3108BBBD4}" destId="{5FB51364-4DA3-49B1-A5C1-7094FF2262F8}" srcOrd="3" destOrd="0" presId="urn:microsoft.com/office/officeart/2005/8/layout/vList2"/>
    <dgm:cxn modelId="{C208B5B6-32F8-49E9-819F-499FA75E523E}" type="presParOf" srcId="{9B94A8B7-B77F-4FE2-86FF-41D3108BBBD4}" destId="{4FB7F88A-30AE-4189-A942-98F5D4018D6E}" srcOrd="4" destOrd="0" presId="urn:microsoft.com/office/officeart/2005/8/layout/vList2"/>
    <dgm:cxn modelId="{77ADA386-620D-4069-BDE7-DBCF5960F07A}" type="presParOf" srcId="{9B94A8B7-B77F-4FE2-86FF-41D3108BBBD4}" destId="{B605A5FA-9267-4DF6-9316-EC4991F8B2C6}" srcOrd="5" destOrd="0" presId="urn:microsoft.com/office/officeart/2005/8/layout/vList2"/>
    <dgm:cxn modelId="{338558D4-7E41-48A7-8117-45524EC6C1A4}" type="presParOf" srcId="{9B94A8B7-B77F-4FE2-86FF-41D3108BBBD4}" destId="{BBF3B967-E604-4B81-A964-1BA8D8833D00}" srcOrd="6" destOrd="0" presId="urn:microsoft.com/office/officeart/2005/8/layout/vList2"/>
    <dgm:cxn modelId="{DF23055F-116A-4CEB-8EBC-24F3F924BBF0}" type="presParOf" srcId="{9B94A8B7-B77F-4FE2-86FF-41D3108BBBD4}" destId="{384F4029-71DE-437E-8099-937D528F51C8}" srcOrd="7" destOrd="0" presId="urn:microsoft.com/office/officeart/2005/8/layout/vList2"/>
    <dgm:cxn modelId="{6E01A8C1-BB8D-43F0-82E2-CA7356EC770D}" type="presParOf" srcId="{9B94A8B7-B77F-4FE2-86FF-41D3108BBBD4}" destId="{E911FD5D-DD91-420C-B3EE-69892852C1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F588DF-D95D-4ACC-8AA1-D78D57E63F3F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72E8B34-E3E1-4979-8BED-6191F674814B}">
      <dgm:prSet/>
      <dgm:spPr/>
      <dgm:t>
        <a:bodyPr/>
        <a:lstStyle/>
        <a:p>
          <a:r>
            <a:rPr lang="en-ID"/>
            <a:t>&lt;html&gt;: Menandai awal dan akhir dari dokumen HTML.</a:t>
          </a:r>
          <a:endParaRPr lang="en-US"/>
        </a:p>
      </dgm:t>
    </dgm:pt>
    <dgm:pt modelId="{1BFD4929-F41F-4FB7-9EE3-1573A948CD51}" type="parTrans" cxnId="{D8FD6E0A-EFB7-4D2A-823B-D260C7B88CEC}">
      <dgm:prSet/>
      <dgm:spPr/>
      <dgm:t>
        <a:bodyPr/>
        <a:lstStyle/>
        <a:p>
          <a:endParaRPr lang="en-US"/>
        </a:p>
      </dgm:t>
    </dgm:pt>
    <dgm:pt modelId="{5673DB56-D46B-48BD-97CA-3E9CE42EE426}" type="sibTrans" cxnId="{D8FD6E0A-EFB7-4D2A-823B-D260C7B88CEC}">
      <dgm:prSet/>
      <dgm:spPr/>
      <dgm:t>
        <a:bodyPr/>
        <a:lstStyle/>
        <a:p>
          <a:endParaRPr lang="en-US"/>
        </a:p>
      </dgm:t>
    </dgm:pt>
    <dgm:pt modelId="{DE1A80EE-E2ED-4366-BCF7-F8086B98E68E}">
      <dgm:prSet/>
      <dgm:spPr/>
      <dgm:t>
        <a:bodyPr/>
        <a:lstStyle/>
        <a:p>
          <a:r>
            <a:rPr lang="en-ID"/>
            <a:t>&lt;head&gt;: Berisi informasi meta, judul, dan link ke file eksternal.</a:t>
          </a:r>
          <a:endParaRPr lang="en-US"/>
        </a:p>
      </dgm:t>
    </dgm:pt>
    <dgm:pt modelId="{4D477992-D563-4B02-ACC5-6296CE8ADBB9}" type="parTrans" cxnId="{7ADDF9C6-5A73-462A-B725-DC97B970F611}">
      <dgm:prSet/>
      <dgm:spPr/>
      <dgm:t>
        <a:bodyPr/>
        <a:lstStyle/>
        <a:p>
          <a:endParaRPr lang="en-US"/>
        </a:p>
      </dgm:t>
    </dgm:pt>
    <dgm:pt modelId="{AD37F417-8A62-4E80-84A5-F91A08B61D1C}" type="sibTrans" cxnId="{7ADDF9C6-5A73-462A-B725-DC97B970F611}">
      <dgm:prSet/>
      <dgm:spPr/>
      <dgm:t>
        <a:bodyPr/>
        <a:lstStyle/>
        <a:p>
          <a:endParaRPr lang="en-US"/>
        </a:p>
      </dgm:t>
    </dgm:pt>
    <dgm:pt modelId="{D58CE431-A338-4B6D-9258-F9937EA1F96D}">
      <dgm:prSet/>
      <dgm:spPr/>
      <dgm:t>
        <a:bodyPr/>
        <a:lstStyle/>
        <a:p>
          <a:r>
            <a:rPr lang="en-ID"/>
            <a:t>&lt;title&gt;: Menentukan judul dokumen yang akan ditampilkan di tab browser.</a:t>
          </a:r>
          <a:endParaRPr lang="en-US"/>
        </a:p>
      </dgm:t>
    </dgm:pt>
    <dgm:pt modelId="{7F5DEEC2-11EA-47A5-AAD8-DFC1B837E5C2}" type="parTrans" cxnId="{931C525B-9751-412D-8292-D1809B9F9EE6}">
      <dgm:prSet/>
      <dgm:spPr/>
      <dgm:t>
        <a:bodyPr/>
        <a:lstStyle/>
        <a:p>
          <a:endParaRPr lang="en-US"/>
        </a:p>
      </dgm:t>
    </dgm:pt>
    <dgm:pt modelId="{4C7FF2A6-3725-4BD1-8D78-DC23E3DC24A4}" type="sibTrans" cxnId="{931C525B-9751-412D-8292-D1809B9F9EE6}">
      <dgm:prSet/>
      <dgm:spPr/>
      <dgm:t>
        <a:bodyPr/>
        <a:lstStyle/>
        <a:p>
          <a:endParaRPr lang="en-US"/>
        </a:p>
      </dgm:t>
    </dgm:pt>
    <dgm:pt modelId="{D700531B-D6F7-4B6C-8C34-463786024C54}">
      <dgm:prSet/>
      <dgm:spPr/>
      <dgm:t>
        <a:bodyPr/>
        <a:lstStyle/>
        <a:p>
          <a:r>
            <a:rPr lang="en-ID"/>
            <a:t>&lt;body&gt;: Berisi semua konten yang akan ditampilkan di halaman web.</a:t>
          </a:r>
          <a:endParaRPr lang="en-US"/>
        </a:p>
      </dgm:t>
    </dgm:pt>
    <dgm:pt modelId="{8B5F55D5-208D-4AC9-9208-A82E87352F18}" type="parTrans" cxnId="{8895C378-57A5-4B33-A9C8-857EFC664B72}">
      <dgm:prSet/>
      <dgm:spPr/>
      <dgm:t>
        <a:bodyPr/>
        <a:lstStyle/>
        <a:p>
          <a:endParaRPr lang="en-US"/>
        </a:p>
      </dgm:t>
    </dgm:pt>
    <dgm:pt modelId="{4B2727C6-B93C-4CAD-B4B4-FE51477CFD85}" type="sibTrans" cxnId="{8895C378-57A5-4B33-A9C8-857EFC664B72}">
      <dgm:prSet/>
      <dgm:spPr/>
      <dgm:t>
        <a:bodyPr/>
        <a:lstStyle/>
        <a:p>
          <a:endParaRPr lang="en-US"/>
        </a:p>
      </dgm:t>
    </dgm:pt>
    <dgm:pt modelId="{A30A8E88-A32A-4AEF-880F-EE5B819C58C4}" type="pres">
      <dgm:prSet presAssocID="{41F588DF-D95D-4ACC-8AA1-D78D57E63F3F}" presName="matrix" presStyleCnt="0">
        <dgm:presLayoutVars>
          <dgm:chMax val="1"/>
          <dgm:dir/>
          <dgm:resizeHandles val="exact"/>
        </dgm:presLayoutVars>
      </dgm:prSet>
      <dgm:spPr/>
    </dgm:pt>
    <dgm:pt modelId="{648A01E6-83AF-4347-8996-4E999268DA5E}" type="pres">
      <dgm:prSet presAssocID="{41F588DF-D95D-4ACC-8AA1-D78D57E63F3F}" presName="diamond" presStyleLbl="bgShp" presStyleIdx="0" presStyleCnt="1"/>
      <dgm:spPr/>
    </dgm:pt>
    <dgm:pt modelId="{79E3E490-F4AC-4D17-AC6E-8E052F93912B}" type="pres">
      <dgm:prSet presAssocID="{41F588DF-D95D-4ACC-8AA1-D78D57E63F3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C84EC4-AAEB-4A7B-A45B-6D928EFBB85C}" type="pres">
      <dgm:prSet presAssocID="{41F588DF-D95D-4ACC-8AA1-D78D57E63F3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5D559D4-2E21-42CD-A68C-A74A2ECF8D8F}" type="pres">
      <dgm:prSet presAssocID="{41F588DF-D95D-4ACC-8AA1-D78D57E63F3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DC5BA0-09F6-4F08-92C5-E701FCADE93D}" type="pres">
      <dgm:prSet presAssocID="{41F588DF-D95D-4ACC-8AA1-D78D57E63F3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8FD6E0A-EFB7-4D2A-823B-D260C7B88CEC}" srcId="{41F588DF-D95D-4ACC-8AA1-D78D57E63F3F}" destId="{172E8B34-E3E1-4979-8BED-6191F674814B}" srcOrd="0" destOrd="0" parTransId="{1BFD4929-F41F-4FB7-9EE3-1573A948CD51}" sibTransId="{5673DB56-D46B-48BD-97CA-3E9CE42EE426}"/>
    <dgm:cxn modelId="{AF66750D-9FC5-4823-B1CC-39C4DB22AE98}" type="presOf" srcId="{DE1A80EE-E2ED-4366-BCF7-F8086B98E68E}" destId="{D4C84EC4-AAEB-4A7B-A45B-6D928EFBB85C}" srcOrd="0" destOrd="0" presId="urn:microsoft.com/office/officeart/2005/8/layout/matrix3"/>
    <dgm:cxn modelId="{F32B8D21-6D0C-4F62-A9FB-6AA90C9461F1}" type="presOf" srcId="{D58CE431-A338-4B6D-9258-F9937EA1F96D}" destId="{55D559D4-2E21-42CD-A68C-A74A2ECF8D8F}" srcOrd="0" destOrd="0" presId="urn:microsoft.com/office/officeart/2005/8/layout/matrix3"/>
    <dgm:cxn modelId="{931C525B-9751-412D-8292-D1809B9F9EE6}" srcId="{41F588DF-D95D-4ACC-8AA1-D78D57E63F3F}" destId="{D58CE431-A338-4B6D-9258-F9937EA1F96D}" srcOrd="2" destOrd="0" parTransId="{7F5DEEC2-11EA-47A5-AAD8-DFC1B837E5C2}" sibTransId="{4C7FF2A6-3725-4BD1-8D78-DC23E3DC24A4}"/>
    <dgm:cxn modelId="{BBEC4242-D9CE-4C15-82D1-FC31C8B57054}" type="presOf" srcId="{D700531B-D6F7-4B6C-8C34-463786024C54}" destId="{8DDC5BA0-09F6-4F08-92C5-E701FCADE93D}" srcOrd="0" destOrd="0" presId="urn:microsoft.com/office/officeart/2005/8/layout/matrix3"/>
    <dgm:cxn modelId="{7B6CD749-5FDA-428B-B3DA-720311BCA76F}" type="presOf" srcId="{41F588DF-D95D-4ACC-8AA1-D78D57E63F3F}" destId="{A30A8E88-A32A-4AEF-880F-EE5B819C58C4}" srcOrd="0" destOrd="0" presId="urn:microsoft.com/office/officeart/2005/8/layout/matrix3"/>
    <dgm:cxn modelId="{8895C378-57A5-4B33-A9C8-857EFC664B72}" srcId="{41F588DF-D95D-4ACC-8AA1-D78D57E63F3F}" destId="{D700531B-D6F7-4B6C-8C34-463786024C54}" srcOrd="3" destOrd="0" parTransId="{8B5F55D5-208D-4AC9-9208-A82E87352F18}" sibTransId="{4B2727C6-B93C-4CAD-B4B4-FE51477CFD85}"/>
    <dgm:cxn modelId="{7ADDF9C6-5A73-462A-B725-DC97B970F611}" srcId="{41F588DF-D95D-4ACC-8AA1-D78D57E63F3F}" destId="{DE1A80EE-E2ED-4366-BCF7-F8086B98E68E}" srcOrd="1" destOrd="0" parTransId="{4D477992-D563-4B02-ACC5-6296CE8ADBB9}" sibTransId="{AD37F417-8A62-4E80-84A5-F91A08B61D1C}"/>
    <dgm:cxn modelId="{C46DE4FC-BA91-4E8A-9B1A-2DE2ACEB4EE2}" type="presOf" srcId="{172E8B34-E3E1-4979-8BED-6191F674814B}" destId="{79E3E490-F4AC-4D17-AC6E-8E052F93912B}" srcOrd="0" destOrd="0" presId="urn:microsoft.com/office/officeart/2005/8/layout/matrix3"/>
    <dgm:cxn modelId="{0BA4EC71-1EBD-4793-957C-C63B90B9106F}" type="presParOf" srcId="{A30A8E88-A32A-4AEF-880F-EE5B819C58C4}" destId="{648A01E6-83AF-4347-8996-4E999268DA5E}" srcOrd="0" destOrd="0" presId="urn:microsoft.com/office/officeart/2005/8/layout/matrix3"/>
    <dgm:cxn modelId="{CEDF0C59-B2BF-4C38-97D9-2D65EB5A247C}" type="presParOf" srcId="{A30A8E88-A32A-4AEF-880F-EE5B819C58C4}" destId="{79E3E490-F4AC-4D17-AC6E-8E052F93912B}" srcOrd="1" destOrd="0" presId="urn:microsoft.com/office/officeart/2005/8/layout/matrix3"/>
    <dgm:cxn modelId="{6D56C2C8-903E-480B-BF5A-0F50ECD49503}" type="presParOf" srcId="{A30A8E88-A32A-4AEF-880F-EE5B819C58C4}" destId="{D4C84EC4-AAEB-4A7B-A45B-6D928EFBB85C}" srcOrd="2" destOrd="0" presId="urn:microsoft.com/office/officeart/2005/8/layout/matrix3"/>
    <dgm:cxn modelId="{B4FE719D-F814-4D41-B014-21D6BFC3C65A}" type="presParOf" srcId="{A30A8E88-A32A-4AEF-880F-EE5B819C58C4}" destId="{55D559D4-2E21-42CD-A68C-A74A2ECF8D8F}" srcOrd="3" destOrd="0" presId="urn:microsoft.com/office/officeart/2005/8/layout/matrix3"/>
    <dgm:cxn modelId="{3E81CF3A-78C0-409A-B21B-851A43E303A6}" type="presParOf" srcId="{A30A8E88-A32A-4AEF-880F-EE5B819C58C4}" destId="{8DDC5BA0-09F6-4F08-92C5-E701FCADE93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8D645-14E4-4F39-9260-A5C4AC2E0C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61F1E3C-4E4D-4C08-B164-109829A8E06D}">
      <dgm:prSet/>
      <dgm:spPr/>
      <dgm:t>
        <a:bodyPr/>
        <a:lstStyle/>
        <a:p>
          <a:r>
            <a:rPr lang="en-ID"/>
            <a:t>&lt;h1&gt;, &lt;h2&gt;, &lt;h3&gt;, ... &lt;h6&gt;: Digunakan untuk judul dengan tingkat kepentingan yang berbeda.</a:t>
          </a:r>
          <a:endParaRPr lang="en-US"/>
        </a:p>
      </dgm:t>
    </dgm:pt>
    <dgm:pt modelId="{772B3F62-1660-46DA-8DE1-5675C7FA2E61}" type="parTrans" cxnId="{0F729CE3-DB14-41D1-924F-5B7C4DD8A6F0}">
      <dgm:prSet/>
      <dgm:spPr/>
      <dgm:t>
        <a:bodyPr/>
        <a:lstStyle/>
        <a:p>
          <a:endParaRPr lang="en-US"/>
        </a:p>
      </dgm:t>
    </dgm:pt>
    <dgm:pt modelId="{DC3FCEA1-8451-40D5-A1DB-BE3EAE93F9C6}" type="sibTrans" cxnId="{0F729CE3-DB14-41D1-924F-5B7C4DD8A6F0}">
      <dgm:prSet/>
      <dgm:spPr/>
      <dgm:t>
        <a:bodyPr/>
        <a:lstStyle/>
        <a:p>
          <a:endParaRPr lang="en-US"/>
        </a:p>
      </dgm:t>
    </dgm:pt>
    <dgm:pt modelId="{4335C721-35C4-45B4-896E-69BF7C434D89}">
      <dgm:prSet/>
      <dgm:spPr/>
      <dgm:t>
        <a:bodyPr/>
        <a:lstStyle/>
        <a:p>
          <a:r>
            <a:rPr lang="en-ID"/>
            <a:t>&lt;p&gt;: Menandai paragraf teks.</a:t>
          </a:r>
          <a:endParaRPr lang="en-US"/>
        </a:p>
      </dgm:t>
    </dgm:pt>
    <dgm:pt modelId="{2BEBC457-7614-4F39-9C79-98EEE1C8C819}" type="parTrans" cxnId="{056A393B-2B2D-4205-B9FF-487B1DAB8129}">
      <dgm:prSet/>
      <dgm:spPr/>
      <dgm:t>
        <a:bodyPr/>
        <a:lstStyle/>
        <a:p>
          <a:endParaRPr lang="en-US"/>
        </a:p>
      </dgm:t>
    </dgm:pt>
    <dgm:pt modelId="{526AD3A4-0908-41F1-B290-86C6E689BE58}" type="sibTrans" cxnId="{056A393B-2B2D-4205-B9FF-487B1DAB8129}">
      <dgm:prSet/>
      <dgm:spPr/>
      <dgm:t>
        <a:bodyPr/>
        <a:lstStyle/>
        <a:p>
          <a:endParaRPr lang="en-US"/>
        </a:p>
      </dgm:t>
    </dgm:pt>
    <dgm:pt modelId="{9E29E33D-1DC6-41BE-83BC-D10365329714}">
      <dgm:prSet/>
      <dgm:spPr/>
      <dgm:t>
        <a:bodyPr/>
        <a:lstStyle/>
        <a:p>
          <a:r>
            <a:rPr lang="en-ID"/>
            <a:t>&lt;br&gt;: Menambahkan jeda baris.</a:t>
          </a:r>
          <a:endParaRPr lang="en-US"/>
        </a:p>
      </dgm:t>
    </dgm:pt>
    <dgm:pt modelId="{5EE1E502-D6AC-4D8B-8BC7-70941A02DC9C}" type="parTrans" cxnId="{72F52E8A-0D89-4843-A8EE-2A89648FDC6D}">
      <dgm:prSet/>
      <dgm:spPr/>
      <dgm:t>
        <a:bodyPr/>
        <a:lstStyle/>
        <a:p>
          <a:endParaRPr lang="en-US"/>
        </a:p>
      </dgm:t>
    </dgm:pt>
    <dgm:pt modelId="{04065D81-D50F-4E38-B859-53174AB390B9}" type="sibTrans" cxnId="{72F52E8A-0D89-4843-A8EE-2A89648FDC6D}">
      <dgm:prSet/>
      <dgm:spPr/>
      <dgm:t>
        <a:bodyPr/>
        <a:lstStyle/>
        <a:p>
          <a:endParaRPr lang="en-US"/>
        </a:p>
      </dgm:t>
    </dgm:pt>
    <dgm:pt modelId="{0120342C-557D-4487-B374-8786EA3D02D4}">
      <dgm:prSet/>
      <dgm:spPr/>
      <dgm:t>
        <a:bodyPr/>
        <a:lstStyle/>
        <a:p>
          <a:r>
            <a:rPr lang="en-ID"/>
            <a:t>&lt;hr&gt;: Menambahkan garis horizontal.</a:t>
          </a:r>
          <a:endParaRPr lang="en-US"/>
        </a:p>
      </dgm:t>
    </dgm:pt>
    <dgm:pt modelId="{A98C98DD-BC47-4D7C-BF67-9A0078797635}" type="parTrans" cxnId="{CAE37BFA-F71F-4AF4-9EB6-A832A21B96FF}">
      <dgm:prSet/>
      <dgm:spPr/>
      <dgm:t>
        <a:bodyPr/>
        <a:lstStyle/>
        <a:p>
          <a:endParaRPr lang="en-US"/>
        </a:p>
      </dgm:t>
    </dgm:pt>
    <dgm:pt modelId="{1BBF2F48-CD96-4C95-8412-6D5B2A32A405}" type="sibTrans" cxnId="{CAE37BFA-F71F-4AF4-9EB6-A832A21B96FF}">
      <dgm:prSet/>
      <dgm:spPr/>
      <dgm:t>
        <a:bodyPr/>
        <a:lstStyle/>
        <a:p>
          <a:endParaRPr lang="en-US"/>
        </a:p>
      </dgm:t>
    </dgm:pt>
    <dgm:pt modelId="{F61CAA20-E018-4D5D-8BA1-A18C7A2F9CD2}" type="pres">
      <dgm:prSet presAssocID="{6F38D645-14E4-4F39-9260-A5C4AC2E0CE1}" presName="linear" presStyleCnt="0">
        <dgm:presLayoutVars>
          <dgm:animLvl val="lvl"/>
          <dgm:resizeHandles val="exact"/>
        </dgm:presLayoutVars>
      </dgm:prSet>
      <dgm:spPr/>
    </dgm:pt>
    <dgm:pt modelId="{E11E7CD1-63E4-4AD1-AF19-D5289109404F}" type="pres">
      <dgm:prSet presAssocID="{E61F1E3C-4E4D-4C08-B164-109829A8E06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9E6A371-BAA4-44F7-867B-94221F7CEB21}" type="pres">
      <dgm:prSet presAssocID="{DC3FCEA1-8451-40D5-A1DB-BE3EAE93F9C6}" presName="spacer" presStyleCnt="0"/>
      <dgm:spPr/>
    </dgm:pt>
    <dgm:pt modelId="{A1269BD0-0E95-4EFF-BB96-0844ED03E780}" type="pres">
      <dgm:prSet presAssocID="{4335C721-35C4-45B4-896E-69BF7C434D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4E89211-6A72-4AD6-AC92-90BC122542D0}" type="pres">
      <dgm:prSet presAssocID="{526AD3A4-0908-41F1-B290-86C6E689BE58}" presName="spacer" presStyleCnt="0"/>
      <dgm:spPr/>
    </dgm:pt>
    <dgm:pt modelId="{628F4B35-77FD-44A5-9514-F66EEB355F80}" type="pres">
      <dgm:prSet presAssocID="{9E29E33D-1DC6-41BE-83BC-D103653297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AACB-D89E-4E3D-8B02-92C0A8504EC9}" type="pres">
      <dgm:prSet presAssocID="{04065D81-D50F-4E38-B859-53174AB390B9}" presName="spacer" presStyleCnt="0"/>
      <dgm:spPr/>
    </dgm:pt>
    <dgm:pt modelId="{BD958AD4-F400-4504-837D-A8A10C7DA4F2}" type="pres">
      <dgm:prSet presAssocID="{0120342C-557D-4487-B374-8786EA3D02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0BEB002-6303-4522-A770-751A48A43E45}" type="presOf" srcId="{6F38D645-14E4-4F39-9260-A5C4AC2E0CE1}" destId="{F61CAA20-E018-4D5D-8BA1-A18C7A2F9CD2}" srcOrd="0" destOrd="0" presId="urn:microsoft.com/office/officeart/2005/8/layout/vList2"/>
    <dgm:cxn modelId="{54039B03-63A1-4140-AC90-1DD5D5E94F12}" type="presOf" srcId="{0120342C-557D-4487-B374-8786EA3D02D4}" destId="{BD958AD4-F400-4504-837D-A8A10C7DA4F2}" srcOrd="0" destOrd="0" presId="urn:microsoft.com/office/officeart/2005/8/layout/vList2"/>
    <dgm:cxn modelId="{6166B325-C91B-4E96-A809-FF49539CC66B}" type="presOf" srcId="{E61F1E3C-4E4D-4C08-B164-109829A8E06D}" destId="{E11E7CD1-63E4-4AD1-AF19-D5289109404F}" srcOrd="0" destOrd="0" presId="urn:microsoft.com/office/officeart/2005/8/layout/vList2"/>
    <dgm:cxn modelId="{6610D928-33D0-46DD-AF57-0E4B019693C1}" type="presOf" srcId="{4335C721-35C4-45B4-896E-69BF7C434D89}" destId="{A1269BD0-0E95-4EFF-BB96-0844ED03E780}" srcOrd="0" destOrd="0" presId="urn:microsoft.com/office/officeart/2005/8/layout/vList2"/>
    <dgm:cxn modelId="{99E7452F-D141-447D-B8A0-01423C6E6582}" type="presOf" srcId="{9E29E33D-1DC6-41BE-83BC-D10365329714}" destId="{628F4B35-77FD-44A5-9514-F66EEB355F80}" srcOrd="0" destOrd="0" presId="urn:microsoft.com/office/officeart/2005/8/layout/vList2"/>
    <dgm:cxn modelId="{056A393B-2B2D-4205-B9FF-487B1DAB8129}" srcId="{6F38D645-14E4-4F39-9260-A5C4AC2E0CE1}" destId="{4335C721-35C4-45B4-896E-69BF7C434D89}" srcOrd="1" destOrd="0" parTransId="{2BEBC457-7614-4F39-9C79-98EEE1C8C819}" sibTransId="{526AD3A4-0908-41F1-B290-86C6E689BE58}"/>
    <dgm:cxn modelId="{72F52E8A-0D89-4843-A8EE-2A89648FDC6D}" srcId="{6F38D645-14E4-4F39-9260-A5C4AC2E0CE1}" destId="{9E29E33D-1DC6-41BE-83BC-D10365329714}" srcOrd="2" destOrd="0" parTransId="{5EE1E502-D6AC-4D8B-8BC7-70941A02DC9C}" sibTransId="{04065D81-D50F-4E38-B859-53174AB390B9}"/>
    <dgm:cxn modelId="{0F729CE3-DB14-41D1-924F-5B7C4DD8A6F0}" srcId="{6F38D645-14E4-4F39-9260-A5C4AC2E0CE1}" destId="{E61F1E3C-4E4D-4C08-B164-109829A8E06D}" srcOrd="0" destOrd="0" parTransId="{772B3F62-1660-46DA-8DE1-5675C7FA2E61}" sibTransId="{DC3FCEA1-8451-40D5-A1DB-BE3EAE93F9C6}"/>
    <dgm:cxn modelId="{CAE37BFA-F71F-4AF4-9EB6-A832A21B96FF}" srcId="{6F38D645-14E4-4F39-9260-A5C4AC2E0CE1}" destId="{0120342C-557D-4487-B374-8786EA3D02D4}" srcOrd="3" destOrd="0" parTransId="{A98C98DD-BC47-4D7C-BF67-9A0078797635}" sibTransId="{1BBF2F48-CD96-4C95-8412-6D5B2A32A405}"/>
    <dgm:cxn modelId="{11F05970-3ED0-43DF-BD60-340D84238EEC}" type="presParOf" srcId="{F61CAA20-E018-4D5D-8BA1-A18C7A2F9CD2}" destId="{E11E7CD1-63E4-4AD1-AF19-D5289109404F}" srcOrd="0" destOrd="0" presId="urn:microsoft.com/office/officeart/2005/8/layout/vList2"/>
    <dgm:cxn modelId="{C0795506-3BB1-432B-BC2F-8F542DCBA47E}" type="presParOf" srcId="{F61CAA20-E018-4D5D-8BA1-A18C7A2F9CD2}" destId="{29E6A371-BAA4-44F7-867B-94221F7CEB21}" srcOrd="1" destOrd="0" presId="urn:microsoft.com/office/officeart/2005/8/layout/vList2"/>
    <dgm:cxn modelId="{B8028A01-4186-4D2D-948F-C456EEE471E6}" type="presParOf" srcId="{F61CAA20-E018-4D5D-8BA1-A18C7A2F9CD2}" destId="{A1269BD0-0E95-4EFF-BB96-0844ED03E780}" srcOrd="2" destOrd="0" presId="urn:microsoft.com/office/officeart/2005/8/layout/vList2"/>
    <dgm:cxn modelId="{FDDC7296-5772-4720-8216-D26EFCAAB647}" type="presParOf" srcId="{F61CAA20-E018-4D5D-8BA1-A18C7A2F9CD2}" destId="{04E89211-6A72-4AD6-AC92-90BC122542D0}" srcOrd="3" destOrd="0" presId="urn:microsoft.com/office/officeart/2005/8/layout/vList2"/>
    <dgm:cxn modelId="{341B4CA9-AC86-48B7-AB52-3E6C316801C0}" type="presParOf" srcId="{F61CAA20-E018-4D5D-8BA1-A18C7A2F9CD2}" destId="{628F4B35-77FD-44A5-9514-F66EEB355F80}" srcOrd="4" destOrd="0" presId="urn:microsoft.com/office/officeart/2005/8/layout/vList2"/>
    <dgm:cxn modelId="{BCC085D1-9271-45C7-81AC-446951B1CD4D}" type="presParOf" srcId="{F61CAA20-E018-4D5D-8BA1-A18C7A2F9CD2}" destId="{B596AACB-D89E-4E3D-8B02-92C0A8504EC9}" srcOrd="5" destOrd="0" presId="urn:microsoft.com/office/officeart/2005/8/layout/vList2"/>
    <dgm:cxn modelId="{868801B9-9D7E-4A9D-96C2-72C05A7F50F6}" type="presParOf" srcId="{F61CAA20-E018-4D5D-8BA1-A18C7A2F9CD2}" destId="{BD958AD4-F400-4504-837D-A8A10C7DA4F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38D645-14E4-4F39-9260-A5C4AC2E0C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1F1E3C-4E4D-4C08-B164-109829A8E06D}">
      <dgm:prSet/>
      <dgm:spPr/>
      <dgm:t>
        <a:bodyPr/>
        <a:lstStyle/>
        <a:p>
          <a:r>
            <a:rPr lang="en-ID" dirty="0"/>
            <a:t>&lt;</a:t>
          </a:r>
          <a:r>
            <a:rPr lang="en-ID" dirty="0" err="1"/>
            <a:t>ul</a:t>
          </a:r>
          <a:r>
            <a:rPr lang="en-ID" dirty="0"/>
            <a:t>&gt;: </a:t>
          </a:r>
          <a:r>
            <a:rPr lang="en-ID" dirty="0" err="1"/>
            <a:t>Membuat</a:t>
          </a:r>
          <a:r>
            <a:rPr lang="en-ID" dirty="0"/>
            <a:t> daftar </a:t>
          </a:r>
          <a:r>
            <a:rPr lang="en-ID" dirty="0" err="1"/>
            <a:t>tak</a:t>
          </a:r>
          <a:r>
            <a:rPr lang="en-ID" dirty="0"/>
            <a:t> </a:t>
          </a:r>
          <a:r>
            <a:rPr lang="en-ID" dirty="0" err="1"/>
            <a:t>terurut</a:t>
          </a:r>
          <a:r>
            <a:rPr lang="en-ID" dirty="0"/>
            <a:t> (bullet points).</a:t>
          </a:r>
          <a:endParaRPr lang="en-US" dirty="0"/>
        </a:p>
      </dgm:t>
    </dgm:pt>
    <dgm:pt modelId="{772B3F62-1660-46DA-8DE1-5675C7FA2E61}" type="parTrans" cxnId="{0F729CE3-DB14-41D1-924F-5B7C4DD8A6F0}">
      <dgm:prSet/>
      <dgm:spPr/>
      <dgm:t>
        <a:bodyPr/>
        <a:lstStyle/>
        <a:p>
          <a:endParaRPr lang="en-US"/>
        </a:p>
      </dgm:t>
    </dgm:pt>
    <dgm:pt modelId="{DC3FCEA1-8451-40D5-A1DB-BE3EAE93F9C6}" type="sibTrans" cxnId="{0F729CE3-DB14-41D1-924F-5B7C4DD8A6F0}">
      <dgm:prSet/>
      <dgm:spPr/>
      <dgm:t>
        <a:bodyPr/>
        <a:lstStyle/>
        <a:p>
          <a:endParaRPr lang="en-US"/>
        </a:p>
      </dgm:t>
    </dgm:pt>
    <dgm:pt modelId="{4335C721-35C4-45B4-896E-69BF7C434D89}">
      <dgm:prSet/>
      <dgm:spPr/>
      <dgm:t>
        <a:bodyPr/>
        <a:lstStyle/>
        <a:p>
          <a:r>
            <a:rPr lang="en-ID" dirty="0"/>
            <a:t>&lt;</a:t>
          </a:r>
          <a:r>
            <a:rPr lang="en-ID" dirty="0" err="1"/>
            <a:t>ol</a:t>
          </a:r>
          <a:r>
            <a:rPr lang="en-ID" dirty="0"/>
            <a:t>&gt;: </a:t>
          </a:r>
          <a:r>
            <a:rPr lang="en-ID" dirty="0" err="1"/>
            <a:t>Membuat</a:t>
          </a:r>
          <a:r>
            <a:rPr lang="en-ID" dirty="0"/>
            <a:t> daftar </a:t>
          </a:r>
          <a:r>
            <a:rPr lang="en-ID" dirty="0" err="1"/>
            <a:t>terurut</a:t>
          </a:r>
          <a:r>
            <a:rPr lang="en-ID" dirty="0"/>
            <a:t> (</a:t>
          </a:r>
          <a:r>
            <a:rPr lang="en-ID" dirty="0" err="1"/>
            <a:t>dengan</a:t>
          </a:r>
          <a:r>
            <a:rPr lang="en-ID" dirty="0"/>
            <a:t> </a:t>
          </a:r>
          <a:r>
            <a:rPr lang="en-ID" dirty="0" err="1"/>
            <a:t>angka</a:t>
          </a:r>
          <a:r>
            <a:rPr lang="en-ID" dirty="0"/>
            <a:t> </a:t>
          </a:r>
          <a:r>
            <a:rPr lang="en-ID" dirty="0" err="1"/>
            <a:t>atau</a:t>
          </a:r>
          <a:r>
            <a:rPr lang="en-ID" dirty="0"/>
            <a:t> </a:t>
          </a:r>
          <a:r>
            <a:rPr lang="en-ID" dirty="0" err="1"/>
            <a:t>huruf</a:t>
          </a:r>
          <a:r>
            <a:rPr lang="en-ID" dirty="0"/>
            <a:t>).</a:t>
          </a:r>
        </a:p>
      </dgm:t>
    </dgm:pt>
    <dgm:pt modelId="{2BEBC457-7614-4F39-9C79-98EEE1C8C819}" type="parTrans" cxnId="{056A393B-2B2D-4205-B9FF-487B1DAB8129}">
      <dgm:prSet/>
      <dgm:spPr/>
      <dgm:t>
        <a:bodyPr/>
        <a:lstStyle/>
        <a:p>
          <a:endParaRPr lang="en-US"/>
        </a:p>
      </dgm:t>
    </dgm:pt>
    <dgm:pt modelId="{526AD3A4-0908-41F1-B290-86C6E689BE58}" type="sibTrans" cxnId="{056A393B-2B2D-4205-B9FF-487B1DAB8129}">
      <dgm:prSet/>
      <dgm:spPr/>
      <dgm:t>
        <a:bodyPr/>
        <a:lstStyle/>
        <a:p>
          <a:endParaRPr lang="en-US"/>
        </a:p>
      </dgm:t>
    </dgm:pt>
    <dgm:pt modelId="{D9837AE3-7EC7-4DA2-8DF9-A5BB9EF4607C}">
      <dgm:prSet/>
      <dgm:spPr/>
      <dgm:t>
        <a:bodyPr/>
        <a:lstStyle/>
        <a:p>
          <a:r>
            <a:rPr lang="en-ID" dirty="0"/>
            <a:t>&lt;li&gt;: Menandai item dalam daftar.</a:t>
          </a:r>
        </a:p>
      </dgm:t>
    </dgm:pt>
    <dgm:pt modelId="{FDB9ECEF-8F6E-4901-8D7B-FFD2AA00003B}" type="parTrans" cxnId="{250CD2A1-C92D-4F59-ADB8-7D20BD9D45B4}">
      <dgm:prSet/>
      <dgm:spPr/>
      <dgm:t>
        <a:bodyPr/>
        <a:lstStyle/>
        <a:p>
          <a:endParaRPr lang="en-ID"/>
        </a:p>
      </dgm:t>
    </dgm:pt>
    <dgm:pt modelId="{97D9ADBE-406F-403F-93AD-1C171ED21B72}" type="sibTrans" cxnId="{250CD2A1-C92D-4F59-ADB8-7D20BD9D45B4}">
      <dgm:prSet/>
      <dgm:spPr/>
      <dgm:t>
        <a:bodyPr/>
        <a:lstStyle/>
        <a:p>
          <a:endParaRPr lang="en-ID"/>
        </a:p>
      </dgm:t>
    </dgm:pt>
    <dgm:pt modelId="{F61CAA20-E018-4D5D-8BA1-A18C7A2F9CD2}" type="pres">
      <dgm:prSet presAssocID="{6F38D645-14E4-4F39-9260-A5C4AC2E0CE1}" presName="linear" presStyleCnt="0">
        <dgm:presLayoutVars>
          <dgm:animLvl val="lvl"/>
          <dgm:resizeHandles val="exact"/>
        </dgm:presLayoutVars>
      </dgm:prSet>
      <dgm:spPr/>
    </dgm:pt>
    <dgm:pt modelId="{E11E7CD1-63E4-4AD1-AF19-D5289109404F}" type="pres">
      <dgm:prSet presAssocID="{E61F1E3C-4E4D-4C08-B164-109829A8E06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E6A371-BAA4-44F7-867B-94221F7CEB21}" type="pres">
      <dgm:prSet presAssocID="{DC3FCEA1-8451-40D5-A1DB-BE3EAE93F9C6}" presName="spacer" presStyleCnt="0"/>
      <dgm:spPr/>
    </dgm:pt>
    <dgm:pt modelId="{A1269BD0-0E95-4EFF-BB96-0844ED03E780}" type="pres">
      <dgm:prSet presAssocID="{4335C721-35C4-45B4-896E-69BF7C434D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E89211-6A72-4AD6-AC92-90BC122542D0}" type="pres">
      <dgm:prSet presAssocID="{526AD3A4-0908-41F1-B290-86C6E689BE58}" presName="spacer" presStyleCnt="0"/>
      <dgm:spPr/>
    </dgm:pt>
    <dgm:pt modelId="{967E175B-BAED-40D8-9688-049F54324AEB}" type="pres">
      <dgm:prSet presAssocID="{D9837AE3-7EC7-4DA2-8DF9-A5BB9EF460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BEB002-6303-4522-A770-751A48A43E45}" type="presOf" srcId="{6F38D645-14E4-4F39-9260-A5C4AC2E0CE1}" destId="{F61CAA20-E018-4D5D-8BA1-A18C7A2F9CD2}" srcOrd="0" destOrd="0" presId="urn:microsoft.com/office/officeart/2005/8/layout/vList2"/>
    <dgm:cxn modelId="{6166B325-C91B-4E96-A809-FF49539CC66B}" type="presOf" srcId="{E61F1E3C-4E4D-4C08-B164-109829A8E06D}" destId="{E11E7CD1-63E4-4AD1-AF19-D5289109404F}" srcOrd="0" destOrd="0" presId="urn:microsoft.com/office/officeart/2005/8/layout/vList2"/>
    <dgm:cxn modelId="{6610D928-33D0-46DD-AF57-0E4B019693C1}" type="presOf" srcId="{4335C721-35C4-45B4-896E-69BF7C434D89}" destId="{A1269BD0-0E95-4EFF-BB96-0844ED03E780}" srcOrd="0" destOrd="0" presId="urn:microsoft.com/office/officeart/2005/8/layout/vList2"/>
    <dgm:cxn modelId="{056A393B-2B2D-4205-B9FF-487B1DAB8129}" srcId="{6F38D645-14E4-4F39-9260-A5C4AC2E0CE1}" destId="{4335C721-35C4-45B4-896E-69BF7C434D89}" srcOrd="1" destOrd="0" parTransId="{2BEBC457-7614-4F39-9C79-98EEE1C8C819}" sibTransId="{526AD3A4-0908-41F1-B290-86C6E689BE58}"/>
    <dgm:cxn modelId="{250CD2A1-C92D-4F59-ADB8-7D20BD9D45B4}" srcId="{6F38D645-14E4-4F39-9260-A5C4AC2E0CE1}" destId="{D9837AE3-7EC7-4DA2-8DF9-A5BB9EF4607C}" srcOrd="2" destOrd="0" parTransId="{FDB9ECEF-8F6E-4901-8D7B-FFD2AA00003B}" sibTransId="{97D9ADBE-406F-403F-93AD-1C171ED21B72}"/>
    <dgm:cxn modelId="{D2D998C7-7017-4868-BFB8-4270F5DEB787}" type="presOf" srcId="{D9837AE3-7EC7-4DA2-8DF9-A5BB9EF4607C}" destId="{967E175B-BAED-40D8-9688-049F54324AEB}" srcOrd="0" destOrd="0" presId="urn:microsoft.com/office/officeart/2005/8/layout/vList2"/>
    <dgm:cxn modelId="{0F729CE3-DB14-41D1-924F-5B7C4DD8A6F0}" srcId="{6F38D645-14E4-4F39-9260-A5C4AC2E0CE1}" destId="{E61F1E3C-4E4D-4C08-B164-109829A8E06D}" srcOrd="0" destOrd="0" parTransId="{772B3F62-1660-46DA-8DE1-5675C7FA2E61}" sibTransId="{DC3FCEA1-8451-40D5-A1DB-BE3EAE93F9C6}"/>
    <dgm:cxn modelId="{11F05970-3ED0-43DF-BD60-340D84238EEC}" type="presParOf" srcId="{F61CAA20-E018-4D5D-8BA1-A18C7A2F9CD2}" destId="{E11E7CD1-63E4-4AD1-AF19-D5289109404F}" srcOrd="0" destOrd="0" presId="urn:microsoft.com/office/officeart/2005/8/layout/vList2"/>
    <dgm:cxn modelId="{C0795506-3BB1-432B-BC2F-8F542DCBA47E}" type="presParOf" srcId="{F61CAA20-E018-4D5D-8BA1-A18C7A2F9CD2}" destId="{29E6A371-BAA4-44F7-867B-94221F7CEB21}" srcOrd="1" destOrd="0" presId="urn:microsoft.com/office/officeart/2005/8/layout/vList2"/>
    <dgm:cxn modelId="{B8028A01-4186-4D2D-948F-C456EEE471E6}" type="presParOf" srcId="{F61CAA20-E018-4D5D-8BA1-A18C7A2F9CD2}" destId="{A1269BD0-0E95-4EFF-BB96-0844ED03E780}" srcOrd="2" destOrd="0" presId="urn:microsoft.com/office/officeart/2005/8/layout/vList2"/>
    <dgm:cxn modelId="{FDDC7296-5772-4720-8216-D26EFCAAB647}" type="presParOf" srcId="{F61CAA20-E018-4D5D-8BA1-A18C7A2F9CD2}" destId="{04E89211-6A72-4AD6-AC92-90BC122542D0}" srcOrd="3" destOrd="0" presId="urn:microsoft.com/office/officeart/2005/8/layout/vList2"/>
    <dgm:cxn modelId="{30C1F274-176E-4036-AC8F-E7DACB390CAB}" type="presParOf" srcId="{F61CAA20-E018-4D5D-8BA1-A18C7A2F9CD2}" destId="{967E175B-BAED-40D8-9688-049F54324AE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38D645-14E4-4F39-9260-A5C4AC2E0C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29E33D-1DC6-41BE-83BC-D10365329714}">
      <dgm:prSet/>
      <dgm:spPr/>
      <dgm:t>
        <a:bodyPr/>
        <a:lstStyle/>
        <a:p>
          <a:r>
            <a:rPr lang="en-ID" dirty="0"/>
            <a:t>&lt;</a:t>
          </a:r>
          <a:r>
            <a:rPr lang="en-ID" dirty="0" err="1"/>
            <a:t>th</a:t>
          </a:r>
          <a:r>
            <a:rPr lang="en-ID" dirty="0"/>
            <a:t>&gt;: </a:t>
          </a:r>
          <a:r>
            <a:rPr lang="en-ID" dirty="0" err="1"/>
            <a:t>Menandai</a:t>
          </a:r>
          <a:r>
            <a:rPr lang="en-ID" dirty="0"/>
            <a:t> </a:t>
          </a:r>
          <a:r>
            <a:rPr lang="en-ID" dirty="0" err="1"/>
            <a:t>sel</a:t>
          </a:r>
          <a:r>
            <a:rPr lang="en-ID" dirty="0"/>
            <a:t> </a:t>
          </a:r>
          <a:r>
            <a:rPr lang="en-ID" dirty="0" err="1"/>
            <a:t>kepala</a:t>
          </a:r>
          <a:r>
            <a:rPr lang="en-ID" dirty="0"/>
            <a:t> </a:t>
          </a:r>
          <a:r>
            <a:rPr lang="en-ID" dirty="0" err="1"/>
            <a:t>tabel</a:t>
          </a:r>
          <a:r>
            <a:rPr lang="en-ID" dirty="0"/>
            <a:t>.</a:t>
          </a:r>
          <a:endParaRPr lang="en-US" dirty="0"/>
        </a:p>
      </dgm:t>
    </dgm:pt>
    <dgm:pt modelId="{5EE1E502-D6AC-4D8B-8BC7-70941A02DC9C}" type="parTrans" cxnId="{72F52E8A-0D89-4843-A8EE-2A89648FDC6D}">
      <dgm:prSet/>
      <dgm:spPr/>
      <dgm:t>
        <a:bodyPr/>
        <a:lstStyle/>
        <a:p>
          <a:endParaRPr lang="en-US"/>
        </a:p>
      </dgm:t>
    </dgm:pt>
    <dgm:pt modelId="{04065D81-D50F-4E38-B859-53174AB390B9}" type="sibTrans" cxnId="{72F52E8A-0D89-4843-A8EE-2A89648FDC6D}">
      <dgm:prSet/>
      <dgm:spPr/>
      <dgm:t>
        <a:bodyPr/>
        <a:lstStyle/>
        <a:p>
          <a:endParaRPr lang="en-US"/>
        </a:p>
      </dgm:t>
    </dgm:pt>
    <dgm:pt modelId="{7B0B73A9-5CF8-40F1-A87E-D15FB19A59A1}">
      <dgm:prSet/>
      <dgm:spPr/>
      <dgm:t>
        <a:bodyPr/>
        <a:lstStyle/>
        <a:p>
          <a:r>
            <a:rPr lang="en-ID" dirty="0"/>
            <a:t>&lt;table&gt;: Membuat tabel.</a:t>
          </a:r>
        </a:p>
      </dgm:t>
    </dgm:pt>
    <dgm:pt modelId="{70DFCBFB-1ADE-46C9-8E95-5D3D9204DA2D}" type="parTrans" cxnId="{1925133A-DE2B-44CA-947D-5D7D38A43F5F}">
      <dgm:prSet/>
      <dgm:spPr/>
      <dgm:t>
        <a:bodyPr/>
        <a:lstStyle/>
        <a:p>
          <a:endParaRPr lang="en-ID"/>
        </a:p>
      </dgm:t>
    </dgm:pt>
    <dgm:pt modelId="{097333E2-F42A-476E-91ED-D322133CE397}" type="sibTrans" cxnId="{1925133A-DE2B-44CA-947D-5D7D38A43F5F}">
      <dgm:prSet/>
      <dgm:spPr/>
      <dgm:t>
        <a:bodyPr/>
        <a:lstStyle/>
        <a:p>
          <a:endParaRPr lang="en-ID"/>
        </a:p>
      </dgm:t>
    </dgm:pt>
    <dgm:pt modelId="{76595F8F-17B9-41AA-AB8C-284EA5EBC503}">
      <dgm:prSet/>
      <dgm:spPr/>
      <dgm:t>
        <a:bodyPr/>
        <a:lstStyle/>
        <a:p>
          <a:r>
            <a:rPr lang="en-ID" dirty="0"/>
            <a:t>&lt;tr&gt;: Menandai baris dalam tabel</a:t>
          </a:r>
        </a:p>
      </dgm:t>
    </dgm:pt>
    <dgm:pt modelId="{06206974-B3C1-4212-981F-27B04BB8CA89}" type="parTrans" cxnId="{5DF04746-DE48-4D9C-8423-ABFDD9139F42}">
      <dgm:prSet/>
      <dgm:spPr/>
      <dgm:t>
        <a:bodyPr/>
        <a:lstStyle/>
        <a:p>
          <a:endParaRPr lang="en-ID"/>
        </a:p>
      </dgm:t>
    </dgm:pt>
    <dgm:pt modelId="{C4CFC4A3-292D-4B28-A0CC-45E105E8FF26}" type="sibTrans" cxnId="{5DF04746-DE48-4D9C-8423-ABFDD9139F42}">
      <dgm:prSet/>
      <dgm:spPr/>
      <dgm:t>
        <a:bodyPr/>
        <a:lstStyle/>
        <a:p>
          <a:endParaRPr lang="en-ID"/>
        </a:p>
      </dgm:t>
    </dgm:pt>
    <dgm:pt modelId="{84C3157C-CDA4-4A64-991C-123F4ACC114C}">
      <dgm:prSet/>
      <dgm:spPr/>
      <dgm:t>
        <a:bodyPr/>
        <a:lstStyle/>
        <a:p>
          <a:r>
            <a:rPr lang="en-ID" dirty="0"/>
            <a:t>&lt;td&gt;: Menandai sel dalam tabel.</a:t>
          </a:r>
        </a:p>
      </dgm:t>
    </dgm:pt>
    <dgm:pt modelId="{C576DE8E-73AA-4B4C-97D2-763A888DCEFC}" type="parTrans" cxnId="{7126F749-42EE-43CD-98E3-B6C125A28D12}">
      <dgm:prSet/>
      <dgm:spPr/>
      <dgm:t>
        <a:bodyPr/>
        <a:lstStyle/>
        <a:p>
          <a:endParaRPr lang="en-ID"/>
        </a:p>
      </dgm:t>
    </dgm:pt>
    <dgm:pt modelId="{A9CEB02B-183F-405F-B2FF-2998C13E2C93}" type="sibTrans" cxnId="{7126F749-42EE-43CD-98E3-B6C125A28D12}">
      <dgm:prSet/>
      <dgm:spPr/>
      <dgm:t>
        <a:bodyPr/>
        <a:lstStyle/>
        <a:p>
          <a:endParaRPr lang="en-ID"/>
        </a:p>
      </dgm:t>
    </dgm:pt>
    <dgm:pt modelId="{F61CAA20-E018-4D5D-8BA1-A18C7A2F9CD2}" type="pres">
      <dgm:prSet presAssocID="{6F38D645-14E4-4F39-9260-A5C4AC2E0CE1}" presName="linear" presStyleCnt="0">
        <dgm:presLayoutVars>
          <dgm:animLvl val="lvl"/>
          <dgm:resizeHandles val="exact"/>
        </dgm:presLayoutVars>
      </dgm:prSet>
      <dgm:spPr/>
    </dgm:pt>
    <dgm:pt modelId="{66F3FF12-0057-48B2-8C78-F82C6AE06F01}" type="pres">
      <dgm:prSet presAssocID="{7B0B73A9-5CF8-40F1-A87E-D15FB19A59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709A7F3-8364-47BA-BC89-E9B7893A38E1}" type="pres">
      <dgm:prSet presAssocID="{097333E2-F42A-476E-91ED-D322133CE397}" presName="spacer" presStyleCnt="0"/>
      <dgm:spPr/>
    </dgm:pt>
    <dgm:pt modelId="{FC2CF4A4-6BC1-4A4D-A2D5-24A1F305E546}" type="pres">
      <dgm:prSet presAssocID="{76595F8F-17B9-41AA-AB8C-284EA5EBC5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E5BB88-400D-41BB-887C-2F698498ADA9}" type="pres">
      <dgm:prSet presAssocID="{C4CFC4A3-292D-4B28-A0CC-45E105E8FF26}" presName="spacer" presStyleCnt="0"/>
      <dgm:spPr/>
    </dgm:pt>
    <dgm:pt modelId="{628F4B35-77FD-44A5-9514-F66EEB355F80}" type="pres">
      <dgm:prSet presAssocID="{9E29E33D-1DC6-41BE-83BC-D103653297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AACB-D89E-4E3D-8B02-92C0A8504EC9}" type="pres">
      <dgm:prSet presAssocID="{04065D81-D50F-4E38-B859-53174AB390B9}" presName="spacer" presStyleCnt="0"/>
      <dgm:spPr/>
    </dgm:pt>
    <dgm:pt modelId="{65D7AE48-549A-46F7-B2F0-E0E47BF3CBFA}" type="pres">
      <dgm:prSet presAssocID="{84C3157C-CDA4-4A64-991C-123F4ACC11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0BEB002-6303-4522-A770-751A48A43E45}" type="presOf" srcId="{6F38D645-14E4-4F39-9260-A5C4AC2E0CE1}" destId="{F61CAA20-E018-4D5D-8BA1-A18C7A2F9CD2}" srcOrd="0" destOrd="0" presId="urn:microsoft.com/office/officeart/2005/8/layout/vList2"/>
    <dgm:cxn modelId="{F9A2020E-78A1-4AD1-93E2-2C30640D32EC}" type="presOf" srcId="{7B0B73A9-5CF8-40F1-A87E-D15FB19A59A1}" destId="{66F3FF12-0057-48B2-8C78-F82C6AE06F01}" srcOrd="0" destOrd="0" presId="urn:microsoft.com/office/officeart/2005/8/layout/vList2"/>
    <dgm:cxn modelId="{99E7452F-D141-447D-B8A0-01423C6E6582}" type="presOf" srcId="{9E29E33D-1DC6-41BE-83BC-D10365329714}" destId="{628F4B35-77FD-44A5-9514-F66EEB355F80}" srcOrd="0" destOrd="0" presId="urn:microsoft.com/office/officeart/2005/8/layout/vList2"/>
    <dgm:cxn modelId="{1925133A-DE2B-44CA-947D-5D7D38A43F5F}" srcId="{6F38D645-14E4-4F39-9260-A5C4AC2E0CE1}" destId="{7B0B73A9-5CF8-40F1-A87E-D15FB19A59A1}" srcOrd="0" destOrd="0" parTransId="{70DFCBFB-1ADE-46C9-8E95-5D3D9204DA2D}" sibTransId="{097333E2-F42A-476E-91ED-D322133CE397}"/>
    <dgm:cxn modelId="{5DF04746-DE48-4D9C-8423-ABFDD9139F42}" srcId="{6F38D645-14E4-4F39-9260-A5C4AC2E0CE1}" destId="{76595F8F-17B9-41AA-AB8C-284EA5EBC503}" srcOrd="1" destOrd="0" parTransId="{06206974-B3C1-4212-981F-27B04BB8CA89}" sibTransId="{C4CFC4A3-292D-4B28-A0CC-45E105E8FF26}"/>
    <dgm:cxn modelId="{7126F749-42EE-43CD-98E3-B6C125A28D12}" srcId="{6F38D645-14E4-4F39-9260-A5C4AC2E0CE1}" destId="{84C3157C-CDA4-4A64-991C-123F4ACC114C}" srcOrd="3" destOrd="0" parTransId="{C576DE8E-73AA-4B4C-97D2-763A888DCEFC}" sibTransId="{A9CEB02B-183F-405F-B2FF-2998C13E2C93}"/>
    <dgm:cxn modelId="{72F52E8A-0D89-4843-A8EE-2A89648FDC6D}" srcId="{6F38D645-14E4-4F39-9260-A5C4AC2E0CE1}" destId="{9E29E33D-1DC6-41BE-83BC-D10365329714}" srcOrd="2" destOrd="0" parTransId="{5EE1E502-D6AC-4D8B-8BC7-70941A02DC9C}" sibTransId="{04065D81-D50F-4E38-B859-53174AB390B9}"/>
    <dgm:cxn modelId="{A0700B90-6B97-4C8F-9AB8-B2CCFB227734}" type="presOf" srcId="{76595F8F-17B9-41AA-AB8C-284EA5EBC503}" destId="{FC2CF4A4-6BC1-4A4D-A2D5-24A1F305E546}" srcOrd="0" destOrd="0" presId="urn:microsoft.com/office/officeart/2005/8/layout/vList2"/>
    <dgm:cxn modelId="{15325AA0-16FF-4A6D-A437-066CB98A6717}" type="presOf" srcId="{84C3157C-CDA4-4A64-991C-123F4ACC114C}" destId="{65D7AE48-549A-46F7-B2F0-E0E47BF3CBFA}" srcOrd="0" destOrd="0" presId="urn:microsoft.com/office/officeart/2005/8/layout/vList2"/>
    <dgm:cxn modelId="{89E74DB7-BFDF-45FF-988B-492E87785216}" type="presParOf" srcId="{F61CAA20-E018-4D5D-8BA1-A18C7A2F9CD2}" destId="{66F3FF12-0057-48B2-8C78-F82C6AE06F01}" srcOrd="0" destOrd="0" presId="urn:microsoft.com/office/officeart/2005/8/layout/vList2"/>
    <dgm:cxn modelId="{B7392F3C-65A4-472F-A906-EA853F81B17B}" type="presParOf" srcId="{F61CAA20-E018-4D5D-8BA1-A18C7A2F9CD2}" destId="{5709A7F3-8364-47BA-BC89-E9B7893A38E1}" srcOrd="1" destOrd="0" presId="urn:microsoft.com/office/officeart/2005/8/layout/vList2"/>
    <dgm:cxn modelId="{D114C532-CFAF-4BE3-946D-0BF4D1649E8C}" type="presParOf" srcId="{F61CAA20-E018-4D5D-8BA1-A18C7A2F9CD2}" destId="{FC2CF4A4-6BC1-4A4D-A2D5-24A1F305E546}" srcOrd="2" destOrd="0" presId="urn:microsoft.com/office/officeart/2005/8/layout/vList2"/>
    <dgm:cxn modelId="{E1037176-ED60-4589-96EB-F1B8282E177D}" type="presParOf" srcId="{F61CAA20-E018-4D5D-8BA1-A18C7A2F9CD2}" destId="{A3E5BB88-400D-41BB-887C-2F698498ADA9}" srcOrd="3" destOrd="0" presId="urn:microsoft.com/office/officeart/2005/8/layout/vList2"/>
    <dgm:cxn modelId="{341B4CA9-AC86-48B7-AB52-3E6C316801C0}" type="presParOf" srcId="{F61CAA20-E018-4D5D-8BA1-A18C7A2F9CD2}" destId="{628F4B35-77FD-44A5-9514-F66EEB355F80}" srcOrd="4" destOrd="0" presId="urn:microsoft.com/office/officeart/2005/8/layout/vList2"/>
    <dgm:cxn modelId="{BCC085D1-9271-45C7-81AC-446951B1CD4D}" type="presParOf" srcId="{F61CAA20-E018-4D5D-8BA1-A18C7A2F9CD2}" destId="{B596AACB-D89E-4E3D-8B02-92C0A8504EC9}" srcOrd="5" destOrd="0" presId="urn:microsoft.com/office/officeart/2005/8/layout/vList2"/>
    <dgm:cxn modelId="{0E4C52E9-E2C6-4032-8AC6-20B83D0BEF92}" type="presParOf" srcId="{F61CAA20-E018-4D5D-8BA1-A18C7A2F9CD2}" destId="{65D7AE48-549A-46F7-B2F0-E0E47BF3CBF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38D645-14E4-4F39-9260-A5C4AC2E0C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35C721-35C4-45B4-896E-69BF7C434D89}">
      <dgm:prSet/>
      <dgm:spPr/>
      <dgm:t>
        <a:bodyPr/>
        <a:lstStyle/>
        <a:p>
          <a:r>
            <a:rPr lang="en-ID" dirty="0"/>
            <a:t>&lt;input&gt;: </a:t>
          </a:r>
          <a:r>
            <a:rPr lang="en-ID" dirty="0" err="1"/>
            <a:t>Untuk</a:t>
          </a:r>
          <a:r>
            <a:rPr lang="en-ID" dirty="0"/>
            <a:t> input </a:t>
          </a:r>
          <a:r>
            <a:rPr lang="en-ID" dirty="0" err="1"/>
            <a:t>teks</a:t>
          </a:r>
          <a:r>
            <a:rPr lang="en-ID" dirty="0"/>
            <a:t>, checkbox, radio button, </a:t>
          </a:r>
          <a:r>
            <a:rPr lang="en-ID" dirty="0" err="1"/>
            <a:t>dsb</a:t>
          </a:r>
          <a:r>
            <a:rPr lang="en-ID" dirty="0"/>
            <a:t>.</a:t>
          </a:r>
          <a:endParaRPr lang="en-US" dirty="0"/>
        </a:p>
      </dgm:t>
    </dgm:pt>
    <dgm:pt modelId="{2BEBC457-7614-4F39-9C79-98EEE1C8C819}" type="parTrans" cxnId="{056A393B-2B2D-4205-B9FF-487B1DAB8129}">
      <dgm:prSet/>
      <dgm:spPr/>
      <dgm:t>
        <a:bodyPr/>
        <a:lstStyle/>
        <a:p>
          <a:endParaRPr lang="en-US"/>
        </a:p>
      </dgm:t>
    </dgm:pt>
    <dgm:pt modelId="{526AD3A4-0908-41F1-B290-86C6E689BE58}" type="sibTrans" cxnId="{056A393B-2B2D-4205-B9FF-487B1DAB8129}">
      <dgm:prSet/>
      <dgm:spPr/>
      <dgm:t>
        <a:bodyPr/>
        <a:lstStyle/>
        <a:p>
          <a:endParaRPr lang="en-US"/>
        </a:p>
      </dgm:t>
    </dgm:pt>
    <dgm:pt modelId="{9E29E33D-1DC6-41BE-83BC-D10365329714}">
      <dgm:prSet/>
      <dgm:spPr/>
      <dgm:t>
        <a:bodyPr/>
        <a:lstStyle/>
        <a:p>
          <a:r>
            <a:rPr lang="fi-FI" dirty="0"/>
            <a:t>&lt;textarea&gt;: Untuk input teks multiline.</a:t>
          </a:r>
          <a:endParaRPr lang="en-US" dirty="0"/>
        </a:p>
      </dgm:t>
    </dgm:pt>
    <dgm:pt modelId="{5EE1E502-D6AC-4D8B-8BC7-70941A02DC9C}" type="parTrans" cxnId="{72F52E8A-0D89-4843-A8EE-2A89648FDC6D}">
      <dgm:prSet/>
      <dgm:spPr/>
      <dgm:t>
        <a:bodyPr/>
        <a:lstStyle/>
        <a:p>
          <a:endParaRPr lang="en-US"/>
        </a:p>
      </dgm:t>
    </dgm:pt>
    <dgm:pt modelId="{04065D81-D50F-4E38-B859-53174AB390B9}" type="sibTrans" cxnId="{72F52E8A-0D89-4843-A8EE-2A89648FDC6D}">
      <dgm:prSet/>
      <dgm:spPr/>
      <dgm:t>
        <a:bodyPr/>
        <a:lstStyle/>
        <a:p>
          <a:endParaRPr lang="en-US"/>
        </a:p>
      </dgm:t>
    </dgm:pt>
    <dgm:pt modelId="{0120342C-557D-4487-B374-8786EA3D02D4}">
      <dgm:prSet/>
      <dgm:spPr/>
      <dgm:t>
        <a:bodyPr/>
        <a:lstStyle/>
        <a:p>
          <a:r>
            <a:rPr lang="en-ID" dirty="0"/>
            <a:t>&lt;select&gt;: </a:t>
          </a:r>
          <a:r>
            <a:rPr lang="en-ID" dirty="0" err="1"/>
            <a:t>Untuk</a:t>
          </a:r>
          <a:r>
            <a:rPr lang="en-ID" dirty="0"/>
            <a:t> daftar dropdown.</a:t>
          </a:r>
          <a:endParaRPr lang="en-US" dirty="0"/>
        </a:p>
      </dgm:t>
    </dgm:pt>
    <dgm:pt modelId="{A98C98DD-BC47-4D7C-BF67-9A0078797635}" type="parTrans" cxnId="{CAE37BFA-F71F-4AF4-9EB6-A832A21B96FF}">
      <dgm:prSet/>
      <dgm:spPr/>
      <dgm:t>
        <a:bodyPr/>
        <a:lstStyle/>
        <a:p>
          <a:endParaRPr lang="en-US"/>
        </a:p>
      </dgm:t>
    </dgm:pt>
    <dgm:pt modelId="{1BBF2F48-CD96-4C95-8412-6D5B2A32A405}" type="sibTrans" cxnId="{CAE37BFA-F71F-4AF4-9EB6-A832A21B96FF}">
      <dgm:prSet/>
      <dgm:spPr/>
      <dgm:t>
        <a:bodyPr/>
        <a:lstStyle/>
        <a:p>
          <a:endParaRPr lang="en-US"/>
        </a:p>
      </dgm:t>
    </dgm:pt>
    <dgm:pt modelId="{D870C3A5-381D-4A97-B830-0D3A76569274}">
      <dgm:prSet/>
      <dgm:spPr/>
      <dgm:t>
        <a:bodyPr/>
        <a:lstStyle/>
        <a:p>
          <a:r>
            <a:rPr lang="en-ID" dirty="0"/>
            <a:t>&lt;form&gt;: Membuat formulir untuk mengumpulkan data dari pengguna.</a:t>
          </a:r>
        </a:p>
      </dgm:t>
    </dgm:pt>
    <dgm:pt modelId="{314DCC5B-8A8E-473D-A91B-E9271BD59CB4}" type="parTrans" cxnId="{64E39D99-B92D-4B00-BE60-56C9DBB168D4}">
      <dgm:prSet/>
      <dgm:spPr/>
      <dgm:t>
        <a:bodyPr/>
        <a:lstStyle/>
        <a:p>
          <a:endParaRPr lang="en-ID"/>
        </a:p>
      </dgm:t>
    </dgm:pt>
    <dgm:pt modelId="{34DAA603-BC68-420B-8EF3-C9E7358F9F65}" type="sibTrans" cxnId="{64E39D99-B92D-4B00-BE60-56C9DBB168D4}">
      <dgm:prSet/>
      <dgm:spPr/>
      <dgm:t>
        <a:bodyPr/>
        <a:lstStyle/>
        <a:p>
          <a:endParaRPr lang="en-ID"/>
        </a:p>
      </dgm:t>
    </dgm:pt>
    <dgm:pt modelId="{DFBE44EF-11E7-4DC4-BB60-7C0C0F339CFF}">
      <dgm:prSet/>
      <dgm:spPr/>
      <dgm:t>
        <a:bodyPr/>
        <a:lstStyle/>
        <a:p>
          <a:r>
            <a:rPr lang="en-US" dirty="0"/>
            <a:t>&lt;button&gt;: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membuat</a:t>
          </a:r>
          <a:r>
            <a:rPr lang="en-US" dirty="0"/>
            <a:t> </a:t>
          </a:r>
          <a:r>
            <a:rPr lang="en-US" dirty="0" err="1"/>
            <a:t>tombol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formulir</a:t>
          </a:r>
          <a:r>
            <a:rPr lang="en-US" dirty="0"/>
            <a:t>.</a:t>
          </a:r>
        </a:p>
      </dgm:t>
    </dgm:pt>
    <dgm:pt modelId="{EA1660E7-F617-4B77-80DA-3870AA72B36E}" type="parTrans" cxnId="{72984FD9-3DF0-47A4-9C50-EEF532255139}">
      <dgm:prSet/>
      <dgm:spPr/>
      <dgm:t>
        <a:bodyPr/>
        <a:lstStyle/>
        <a:p>
          <a:endParaRPr lang="en-ID"/>
        </a:p>
      </dgm:t>
    </dgm:pt>
    <dgm:pt modelId="{1C397023-778E-467F-B346-A639EF3E2B7F}" type="sibTrans" cxnId="{72984FD9-3DF0-47A4-9C50-EEF532255139}">
      <dgm:prSet/>
      <dgm:spPr/>
      <dgm:t>
        <a:bodyPr/>
        <a:lstStyle/>
        <a:p>
          <a:endParaRPr lang="en-ID"/>
        </a:p>
      </dgm:t>
    </dgm:pt>
    <dgm:pt modelId="{F61CAA20-E018-4D5D-8BA1-A18C7A2F9CD2}" type="pres">
      <dgm:prSet presAssocID="{6F38D645-14E4-4F39-9260-A5C4AC2E0CE1}" presName="linear" presStyleCnt="0">
        <dgm:presLayoutVars>
          <dgm:animLvl val="lvl"/>
          <dgm:resizeHandles val="exact"/>
        </dgm:presLayoutVars>
      </dgm:prSet>
      <dgm:spPr/>
    </dgm:pt>
    <dgm:pt modelId="{6333C389-BCAF-4706-9088-59CE70C32795}" type="pres">
      <dgm:prSet presAssocID="{D870C3A5-381D-4A97-B830-0D3A765692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C862AE3-3005-4DFD-B11F-A443C0AD5EB7}" type="pres">
      <dgm:prSet presAssocID="{34DAA603-BC68-420B-8EF3-C9E7358F9F65}" presName="spacer" presStyleCnt="0"/>
      <dgm:spPr/>
    </dgm:pt>
    <dgm:pt modelId="{A1269BD0-0E95-4EFF-BB96-0844ED03E780}" type="pres">
      <dgm:prSet presAssocID="{4335C721-35C4-45B4-896E-69BF7C434D8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4E89211-6A72-4AD6-AC92-90BC122542D0}" type="pres">
      <dgm:prSet presAssocID="{526AD3A4-0908-41F1-B290-86C6E689BE58}" presName="spacer" presStyleCnt="0"/>
      <dgm:spPr/>
    </dgm:pt>
    <dgm:pt modelId="{628F4B35-77FD-44A5-9514-F66EEB355F80}" type="pres">
      <dgm:prSet presAssocID="{9E29E33D-1DC6-41BE-83BC-D103653297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96AACB-D89E-4E3D-8B02-92C0A8504EC9}" type="pres">
      <dgm:prSet presAssocID="{04065D81-D50F-4E38-B859-53174AB390B9}" presName="spacer" presStyleCnt="0"/>
      <dgm:spPr/>
    </dgm:pt>
    <dgm:pt modelId="{BD958AD4-F400-4504-837D-A8A10C7DA4F2}" type="pres">
      <dgm:prSet presAssocID="{0120342C-557D-4487-B374-8786EA3D02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96D101-64CA-4017-95D1-1B96CD70B0EF}" type="pres">
      <dgm:prSet presAssocID="{1BBF2F48-CD96-4C95-8412-6D5B2A32A405}" presName="spacer" presStyleCnt="0"/>
      <dgm:spPr/>
    </dgm:pt>
    <dgm:pt modelId="{D4B9AA82-B8BF-493F-B046-68BD1CF3C04A}" type="pres">
      <dgm:prSet presAssocID="{DFBE44EF-11E7-4DC4-BB60-7C0C0F339C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0BEB002-6303-4522-A770-751A48A43E45}" type="presOf" srcId="{6F38D645-14E4-4F39-9260-A5C4AC2E0CE1}" destId="{F61CAA20-E018-4D5D-8BA1-A18C7A2F9CD2}" srcOrd="0" destOrd="0" presId="urn:microsoft.com/office/officeart/2005/8/layout/vList2"/>
    <dgm:cxn modelId="{54039B03-63A1-4140-AC90-1DD5D5E94F12}" type="presOf" srcId="{0120342C-557D-4487-B374-8786EA3D02D4}" destId="{BD958AD4-F400-4504-837D-A8A10C7DA4F2}" srcOrd="0" destOrd="0" presId="urn:microsoft.com/office/officeart/2005/8/layout/vList2"/>
    <dgm:cxn modelId="{6610D928-33D0-46DD-AF57-0E4B019693C1}" type="presOf" srcId="{4335C721-35C4-45B4-896E-69BF7C434D89}" destId="{A1269BD0-0E95-4EFF-BB96-0844ED03E780}" srcOrd="0" destOrd="0" presId="urn:microsoft.com/office/officeart/2005/8/layout/vList2"/>
    <dgm:cxn modelId="{99E7452F-D141-447D-B8A0-01423C6E6582}" type="presOf" srcId="{9E29E33D-1DC6-41BE-83BC-D10365329714}" destId="{628F4B35-77FD-44A5-9514-F66EEB355F80}" srcOrd="0" destOrd="0" presId="urn:microsoft.com/office/officeart/2005/8/layout/vList2"/>
    <dgm:cxn modelId="{5AD8C431-C370-49F2-9F2A-CD9EE4FB611E}" type="presOf" srcId="{DFBE44EF-11E7-4DC4-BB60-7C0C0F339CFF}" destId="{D4B9AA82-B8BF-493F-B046-68BD1CF3C04A}" srcOrd="0" destOrd="0" presId="urn:microsoft.com/office/officeart/2005/8/layout/vList2"/>
    <dgm:cxn modelId="{056A393B-2B2D-4205-B9FF-487B1DAB8129}" srcId="{6F38D645-14E4-4F39-9260-A5C4AC2E0CE1}" destId="{4335C721-35C4-45B4-896E-69BF7C434D89}" srcOrd="1" destOrd="0" parTransId="{2BEBC457-7614-4F39-9C79-98EEE1C8C819}" sibTransId="{526AD3A4-0908-41F1-B290-86C6E689BE58}"/>
    <dgm:cxn modelId="{82F65856-9B46-4568-8EA3-DCA5D8FF4439}" type="presOf" srcId="{D870C3A5-381D-4A97-B830-0D3A76569274}" destId="{6333C389-BCAF-4706-9088-59CE70C32795}" srcOrd="0" destOrd="0" presId="urn:microsoft.com/office/officeart/2005/8/layout/vList2"/>
    <dgm:cxn modelId="{72F52E8A-0D89-4843-A8EE-2A89648FDC6D}" srcId="{6F38D645-14E4-4F39-9260-A5C4AC2E0CE1}" destId="{9E29E33D-1DC6-41BE-83BC-D10365329714}" srcOrd="2" destOrd="0" parTransId="{5EE1E502-D6AC-4D8B-8BC7-70941A02DC9C}" sibTransId="{04065D81-D50F-4E38-B859-53174AB390B9}"/>
    <dgm:cxn modelId="{64E39D99-B92D-4B00-BE60-56C9DBB168D4}" srcId="{6F38D645-14E4-4F39-9260-A5C4AC2E0CE1}" destId="{D870C3A5-381D-4A97-B830-0D3A76569274}" srcOrd="0" destOrd="0" parTransId="{314DCC5B-8A8E-473D-A91B-E9271BD59CB4}" sibTransId="{34DAA603-BC68-420B-8EF3-C9E7358F9F65}"/>
    <dgm:cxn modelId="{72984FD9-3DF0-47A4-9C50-EEF532255139}" srcId="{6F38D645-14E4-4F39-9260-A5C4AC2E0CE1}" destId="{DFBE44EF-11E7-4DC4-BB60-7C0C0F339CFF}" srcOrd="4" destOrd="0" parTransId="{EA1660E7-F617-4B77-80DA-3870AA72B36E}" sibTransId="{1C397023-778E-467F-B346-A639EF3E2B7F}"/>
    <dgm:cxn modelId="{CAE37BFA-F71F-4AF4-9EB6-A832A21B96FF}" srcId="{6F38D645-14E4-4F39-9260-A5C4AC2E0CE1}" destId="{0120342C-557D-4487-B374-8786EA3D02D4}" srcOrd="3" destOrd="0" parTransId="{A98C98DD-BC47-4D7C-BF67-9A0078797635}" sibTransId="{1BBF2F48-CD96-4C95-8412-6D5B2A32A405}"/>
    <dgm:cxn modelId="{CC31B0A1-F62D-49E9-9D59-9F724FF9628D}" type="presParOf" srcId="{F61CAA20-E018-4D5D-8BA1-A18C7A2F9CD2}" destId="{6333C389-BCAF-4706-9088-59CE70C32795}" srcOrd="0" destOrd="0" presId="urn:microsoft.com/office/officeart/2005/8/layout/vList2"/>
    <dgm:cxn modelId="{8E778B71-6701-4BCF-B244-C18AD8EB9A16}" type="presParOf" srcId="{F61CAA20-E018-4D5D-8BA1-A18C7A2F9CD2}" destId="{4C862AE3-3005-4DFD-B11F-A443C0AD5EB7}" srcOrd="1" destOrd="0" presId="urn:microsoft.com/office/officeart/2005/8/layout/vList2"/>
    <dgm:cxn modelId="{B8028A01-4186-4D2D-948F-C456EEE471E6}" type="presParOf" srcId="{F61CAA20-E018-4D5D-8BA1-A18C7A2F9CD2}" destId="{A1269BD0-0E95-4EFF-BB96-0844ED03E780}" srcOrd="2" destOrd="0" presId="urn:microsoft.com/office/officeart/2005/8/layout/vList2"/>
    <dgm:cxn modelId="{FDDC7296-5772-4720-8216-D26EFCAAB647}" type="presParOf" srcId="{F61CAA20-E018-4D5D-8BA1-A18C7A2F9CD2}" destId="{04E89211-6A72-4AD6-AC92-90BC122542D0}" srcOrd="3" destOrd="0" presId="urn:microsoft.com/office/officeart/2005/8/layout/vList2"/>
    <dgm:cxn modelId="{341B4CA9-AC86-48B7-AB52-3E6C316801C0}" type="presParOf" srcId="{F61CAA20-E018-4D5D-8BA1-A18C7A2F9CD2}" destId="{628F4B35-77FD-44A5-9514-F66EEB355F80}" srcOrd="4" destOrd="0" presId="urn:microsoft.com/office/officeart/2005/8/layout/vList2"/>
    <dgm:cxn modelId="{BCC085D1-9271-45C7-81AC-446951B1CD4D}" type="presParOf" srcId="{F61CAA20-E018-4D5D-8BA1-A18C7A2F9CD2}" destId="{B596AACB-D89E-4E3D-8B02-92C0A8504EC9}" srcOrd="5" destOrd="0" presId="urn:microsoft.com/office/officeart/2005/8/layout/vList2"/>
    <dgm:cxn modelId="{868801B9-9D7E-4A9D-96C2-72C05A7F50F6}" type="presParOf" srcId="{F61CAA20-E018-4D5D-8BA1-A18C7A2F9CD2}" destId="{BD958AD4-F400-4504-837D-A8A10C7DA4F2}" srcOrd="6" destOrd="0" presId="urn:microsoft.com/office/officeart/2005/8/layout/vList2"/>
    <dgm:cxn modelId="{8E4876C3-3DA2-424A-B274-E392C330DD02}" type="presParOf" srcId="{F61CAA20-E018-4D5D-8BA1-A18C7A2F9CD2}" destId="{9D96D101-64CA-4017-95D1-1B96CD70B0EF}" srcOrd="7" destOrd="0" presId="urn:microsoft.com/office/officeart/2005/8/layout/vList2"/>
    <dgm:cxn modelId="{944A8891-8E88-466D-9FBE-210B51924146}" type="presParOf" srcId="{F61CAA20-E018-4D5D-8BA1-A18C7A2F9CD2}" destId="{D4B9AA82-B8BF-493F-B046-68BD1CF3C04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700788-E549-43D6-A667-27A1AC3FEE58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96CB7D-5D0B-48ED-B59C-70CCB997AF11}">
      <dgm:prSet/>
      <dgm:spPr/>
      <dgm:t>
        <a:bodyPr/>
        <a:lstStyle/>
        <a:p>
          <a:r>
            <a:rPr lang="en-ID"/>
            <a:t>Server</a:t>
          </a:r>
          <a:endParaRPr lang="en-US"/>
        </a:p>
      </dgm:t>
    </dgm:pt>
    <dgm:pt modelId="{6AF20FA4-20FB-4FDB-80E3-A0D14FCF44AC}" type="parTrans" cxnId="{1C21DDE8-1EAF-46C2-BF00-392347046358}">
      <dgm:prSet/>
      <dgm:spPr/>
      <dgm:t>
        <a:bodyPr/>
        <a:lstStyle/>
        <a:p>
          <a:endParaRPr lang="en-US"/>
        </a:p>
      </dgm:t>
    </dgm:pt>
    <dgm:pt modelId="{1934A08A-81ED-4A66-9F42-0CA7E1296D89}" type="sibTrans" cxnId="{1C21DDE8-1EAF-46C2-BF00-392347046358}">
      <dgm:prSet/>
      <dgm:spPr/>
      <dgm:t>
        <a:bodyPr/>
        <a:lstStyle/>
        <a:p>
          <a:endParaRPr lang="en-US"/>
        </a:p>
      </dgm:t>
    </dgm:pt>
    <dgm:pt modelId="{07F0E14D-98DA-48FF-BA6E-70DD51D12B22}">
      <dgm:prSet/>
      <dgm:spPr/>
      <dgm:t>
        <a:bodyPr/>
        <a:lstStyle/>
        <a:p>
          <a:r>
            <a:rPr lang="en-ID"/>
            <a:t>Logika Aplikasi</a:t>
          </a:r>
          <a:endParaRPr lang="en-US"/>
        </a:p>
      </dgm:t>
    </dgm:pt>
    <dgm:pt modelId="{1E69CA1B-0A45-4222-ABC0-7F5172E5B5F2}" type="parTrans" cxnId="{A2760226-4586-4288-8DF0-14C3DC7D38D7}">
      <dgm:prSet/>
      <dgm:spPr/>
      <dgm:t>
        <a:bodyPr/>
        <a:lstStyle/>
        <a:p>
          <a:endParaRPr lang="en-US"/>
        </a:p>
      </dgm:t>
    </dgm:pt>
    <dgm:pt modelId="{9FD90B4D-E9DF-491D-91B8-BC85C892CC28}" type="sibTrans" cxnId="{A2760226-4586-4288-8DF0-14C3DC7D38D7}">
      <dgm:prSet/>
      <dgm:spPr/>
      <dgm:t>
        <a:bodyPr/>
        <a:lstStyle/>
        <a:p>
          <a:endParaRPr lang="en-US"/>
        </a:p>
      </dgm:t>
    </dgm:pt>
    <dgm:pt modelId="{DEDE3C4A-EF81-4A67-9B6D-F3FF0096659D}">
      <dgm:prSet/>
      <dgm:spPr/>
      <dgm:t>
        <a:bodyPr/>
        <a:lstStyle/>
        <a:p>
          <a:r>
            <a:rPr lang="en-ID"/>
            <a:t>Basis Data (Database)</a:t>
          </a:r>
          <a:endParaRPr lang="en-US"/>
        </a:p>
      </dgm:t>
    </dgm:pt>
    <dgm:pt modelId="{76E0C2C0-0C89-4313-B5A1-5A4C57A65E48}" type="parTrans" cxnId="{987B58BD-8585-443E-9B5B-4DB9728E2A8A}">
      <dgm:prSet/>
      <dgm:spPr/>
      <dgm:t>
        <a:bodyPr/>
        <a:lstStyle/>
        <a:p>
          <a:endParaRPr lang="en-US"/>
        </a:p>
      </dgm:t>
    </dgm:pt>
    <dgm:pt modelId="{9F1EF08E-176B-43A5-BE5C-1BB81B972999}" type="sibTrans" cxnId="{987B58BD-8585-443E-9B5B-4DB9728E2A8A}">
      <dgm:prSet/>
      <dgm:spPr/>
      <dgm:t>
        <a:bodyPr/>
        <a:lstStyle/>
        <a:p>
          <a:endParaRPr lang="en-US"/>
        </a:p>
      </dgm:t>
    </dgm:pt>
    <dgm:pt modelId="{74172618-EF86-4F9D-8CD8-02896C0AEA4C}">
      <dgm:prSet/>
      <dgm:spPr/>
      <dgm:t>
        <a:bodyPr/>
        <a:lstStyle/>
        <a:p>
          <a:r>
            <a:rPr lang="en-ID"/>
            <a:t>API (Application Programming Interface)</a:t>
          </a:r>
          <a:endParaRPr lang="en-US"/>
        </a:p>
      </dgm:t>
    </dgm:pt>
    <dgm:pt modelId="{1557EA74-6EA6-4661-8795-3D97EA70715C}" type="parTrans" cxnId="{6978309C-64CB-4D03-9243-36ED6BFB195D}">
      <dgm:prSet/>
      <dgm:spPr/>
      <dgm:t>
        <a:bodyPr/>
        <a:lstStyle/>
        <a:p>
          <a:endParaRPr lang="en-US"/>
        </a:p>
      </dgm:t>
    </dgm:pt>
    <dgm:pt modelId="{E721DA1D-5234-4146-85D5-08F4D07C16A0}" type="sibTrans" cxnId="{6978309C-64CB-4D03-9243-36ED6BFB195D}">
      <dgm:prSet/>
      <dgm:spPr/>
      <dgm:t>
        <a:bodyPr/>
        <a:lstStyle/>
        <a:p>
          <a:endParaRPr lang="en-US"/>
        </a:p>
      </dgm:t>
    </dgm:pt>
    <dgm:pt modelId="{1CA90968-1F23-418B-B327-C9143ACD17E5}">
      <dgm:prSet/>
      <dgm:spPr/>
      <dgm:t>
        <a:bodyPr/>
        <a:lstStyle/>
        <a:p>
          <a:r>
            <a:rPr lang="en-ID"/>
            <a:t>Keamanan</a:t>
          </a:r>
          <a:endParaRPr lang="en-US"/>
        </a:p>
      </dgm:t>
    </dgm:pt>
    <dgm:pt modelId="{710D81D4-C36C-49E8-8B8E-1ABC56057BA0}" type="parTrans" cxnId="{0C9A1874-872D-4F79-8AD5-1271DDCB9037}">
      <dgm:prSet/>
      <dgm:spPr/>
      <dgm:t>
        <a:bodyPr/>
        <a:lstStyle/>
        <a:p>
          <a:endParaRPr lang="en-US"/>
        </a:p>
      </dgm:t>
    </dgm:pt>
    <dgm:pt modelId="{80014CD6-34C9-4281-B1E8-6519E386AD4F}" type="sibTrans" cxnId="{0C9A1874-872D-4F79-8AD5-1271DDCB9037}">
      <dgm:prSet/>
      <dgm:spPr/>
      <dgm:t>
        <a:bodyPr/>
        <a:lstStyle/>
        <a:p>
          <a:endParaRPr lang="en-US"/>
        </a:p>
      </dgm:t>
    </dgm:pt>
    <dgm:pt modelId="{DC1DD49E-1C6F-49F2-9EBC-708C95059B1C}">
      <dgm:prSet/>
      <dgm:spPr/>
      <dgm:t>
        <a:bodyPr/>
        <a:lstStyle/>
        <a:p>
          <a:r>
            <a:rPr lang="en-ID"/>
            <a:t>Pengelolaan Kesalahan (Error Handling)</a:t>
          </a:r>
          <a:endParaRPr lang="en-US"/>
        </a:p>
      </dgm:t>
    </dgm:pt>
    <dgm:pt modelId="{7A6309CD-FA53-4A0B-8FA7-6DD330AF643A}" type="parTrans" cxnId="{0217AE44-D780-44A0-ABB6-C72FE9F72D91}">
      <dgm:prSet/>
      <dgm:spPr/>
      <dgm:t>
        <a:bodyPr/>
        <a:lstStyle/>
        <a:p>
          <a:endParaRPr lang="en-US"/>
        </a:p>
      </dgm:t>
    </dgm:pt>
    <dgm:pt modelId="{2246002F-6546-41C1-8A97-361E41DB4A96}" type="sibTrans" cxnId="{0217AE44-D780-44A0-ABB6-C72FE9F72D91}">
      <dgm:prSet/>
      <dgm:spPr/>
      <dgm:t>
        <a:bodyPr/>
        <a:lstStyle/>
        <a:p>
          <a:endParaRPr lang="en-US"/>
        </a:p>
      </dgm:t>
    </dgm:pt>
    <dgm:pt modelId="{4D1DAA87-2738-4313-B75D-93F15DF746D9}" type="pres">
      <dgm:prSet presAssocID="{56700788-E549-43D6-A667-27A1AC3FEE58}" presName="diagram" presStyleCnt="0">
        <dgm:presLayoutVars>
          <dgm:dir/>
          <dgm:resizeHandles val="exact"/>
        </dgm:presLayoutVars>
      </dgm:prSet>
      <dgm:spPr/>
    </dgm:pt>
    <dgm:pt modelId="{418DCCA2-2D2D-467F-8F89-8287CD9A4A3D}" type="pres">
      <dgm:prSet presAssocID="{3C96CB7D-5D0B-48ED-B59C-70CCB997AF11}" presName="node" presStyleLbl="node1" presStyleIdx="0" presStyleCnt="6">
        <dgm:presLayoutVars>
          <dgm:bulletEnabled val="1"/>
        </dgm:presLayoutVars>
      </dgm:prSet>
      <dgm:spPr/>
    </dgm:pt>
    <dgm:pt modelId="{61084B6D-A143-41A6-AAD5-86B8F7046146}" type="pres">
      <dgm:prSet presAssocID="{1934A08A-81ED-4A66-9F42-0CA7E1296D89}" presName="sibTrans" presStyleCnt="0"/>
      <dgm:spPr/>
    </dgm:pt>
    <dgm:pt modelId="{01ABA033-B6FF-4DE7-93E4-2178C3F96E49}" type="pres">
      <dgm:prSet presAssocID="{07F0E14D-98DA-48FF-BA6E-70DD51D12B22}" presName="node" presStyleLbl="node1" presStyleIdx="1" presStyleCnt="6">
        <dgm:presLayoutVars>
          <dgm:bulletEnabled val="1"/>
        </dgm:presLayoutVars>
      </dgm:prSet>
      <dgm:spPr/>
    </dgm:pt>
    <dgm:pt modelId="{A26BE41A-1766-4E89-9B49-C0116C41605A}" type="pres">
      <dgm:prSet presAssocID="{9FD90B4D-E9DF-491D-91B8-BC85C892CC28}" presName="sibTrans" presStyleCnt="0"/>
      <dgm:spPr/>
    </dgm:pt>
    <dgm:pt modelId="{D5D713BB-E19B-48FD-BDCD-00730F54DE1F}" type="pres">
      <dgm:prSet presAssocID="{DEDE3C4A-EF81-4A67-9B6D-F3FF0096659D}" presName="node" presStyleLbl="node1" presStyleIdx="2" presStyleCnt="6">
        <dgm:presLayoutVars>
          <dgm:bulletEnabled val="1"/>
        </dgm:presLayoutVars>
      </dgm:prSet>
      <dgm:spPr/>
    </dgm:pt>
    <dgm:pt modelId="{282A978E-07D6-4366-8795-D394A64E98D8}" type="pres">
      <dgm:prSet presAssocID="{9F1EF08E-176B-43A5-BE5C-1BB81B972999}" presName="sibTrans" presStyleCnt="0"/>
      <dgm:spPr/>
    </dgm:pt>
    <dgm:pt modelId="{85DCCEDB-80B8-491F-8A1B-447C33125823}" type="pres">
      <dgm:prSet presAssocID="{74172618-EF86-4F9D-8CD8-02896C0AEA4C}" presName="node" presStyleLbl="node1" presStyleIdx="3" presStyleCnt="6">
        <dgm:presLayoutVars>
          <dgm:bulletEnabled val="1"/>
        </dgm:presLayoutVars>
      </dgm:prSet>
      <dgm:spPr/>
    </dgm:pt>
    <dgm:pt modelId="{0B3C71A5-492D-46D2-9856-2F167BE82252}" type="pres">
      <dgm:prSet presAssocID="{E721DA1D-5234-4146-85D5-08F4D07C16A0}" presName="sibTrans" presStyleCnt="0"/>
      <dgm:spPr/>
    </dgm:pt>
    <dgm:pt modelId="{23B71D6B-B0C9-407A-B8AC-0D0D41AAA85E}" type="pres">
      <dgm:prSet presAssocID="{1CA90968-1F23-418B-B327-C9143ACD17E5}" presName="node" presStyleLbl="node1" presStyleIdx="4" presStyleCnt="6">
        <dgm:presLayoutVars>
          <dgm:bulletEnabled val="1"/>
        </dgm:presLayoutVars>
      </dgm:prSet>
      <dgm:spPr/>
    </dgm:pt>
    <dgm:pt modelId="{BE44B687-B6D9-439F-A5E2-02A0B8C754E3}" type="pres">
      <dgm:prSet presAssocID="{80014CD6-34C9-4281-B1E8-6519E386AD4F}" presName="sibTrans" presStyleCnt="0"/>
      <dgm:spPr/>
    </dgm:pt>
    <dgm:pt modelId="{CA65CBEF-962E-4939-9366-9BDB441282F2}" type="pres">
      <dgm:prSet presAssocID="{DC1DD49E-1C6F-49F2-9EBC-708C95059B1C}" presName="node" presStyleLbl="node1" presStyleIdx="5" presStyleCnt="6">
        <dgm:presLayoutVars>
          <dgm:bulletEnabled val="1"/>
        </dgm:presLayoutVars>
      </dgm:prSet>
      <dgm:spPr/>
    </dgm:pt>
  </dgm:ptLst>
  <dgm:cxnLst>
    <dgm:cxn modelId="{7304CA09-8ADA-4B64-849B-6983508BEC2B}" type="presOf" srcId="{1CA90968-1F23-418B-B327-C9143ACD17E5}" destId="{23B71D6B-B0C9-407A-B8AC-0D0D41AAA85E}" srcOrd="0" destOrd="0" presId="urn:microsoft.com/office/officeart/2005/8/layout/default"/>
    <dgm:cxn modelId="{A2760226-4586-4288-8DF0-14C3DC7D38D7}" srcId="{56700788-E549-43D6-A667-27A1AC3FEE58}" destId="{07F0E14D-98DA-48FF-BA6E-70DD51D12B22}" srcOrd="1" destOrd="0" parTransId="{1E69CA1B-0A45-4222-ABC0-7F5172E5B5F2}" sibTransId="{9FD90B4D-E9DF-491D-91B8-BC85C892CC28}"/>
    <dgm:cxn modelId="{06572731-5AB5-4E10-AF4D-66C21A956B6E}" type="presOf" srcId="{3C96CB7D-5D0B-48ED-B59C-70CCB997AF11}" destId="{418DCCA2-2D2D-467F-8F89-8287CD9A4A3D}" srcOrd="0" destOrd="0" presId="urn:microsoft.com/office/officeart/2005/8/layout/default"/>
    <dgm:cxn modelId="{2CCD8F3A-FB74-4DFE-BFD5-924DC4964640}" type="presOf" srcId="{DEDE3C4A-EF81-4A67-9B6D-F3FF0096659D}" destId="{D5D713BB-E19B-48FD-BDCD-00730F54DE1F}" srcOrd="0" destOrd="0" presId="urn:microsoft.com/office/officeart/2005/8/layout/default"/>
    <dgm:cxn modelId="{0217AE44-D780-44A0-ABB6-C72FE9F72D91}" srcId="{56700788-E549-43D6-A667-27A1AC3FEE58}" destId="{DC1DD49E-1C6F-49F2-9EBC-708C95059B1C}" srcOrd="5" destOrd="0" parTransId="{7A6309CD-FA53-4A0B-8FA7-6DD330AF643A}" sibTransId="{2246002F-6546-41C1-8A97-361E41DB4A96}"/>
    <dgm:cxn modelId="{0C9A1874-872D-4F79-8AD5-1271DDCB9037}" srcId="{56700788-E549-43D6-A667-27A1AC3FEE58}" destId="{1CA90968-1F23-418B-B327-C9143ACD17E5}" srcOrd="4" destOrd="0" parTransId="{710D81D4-C36C-49E8-8B8E-1ABC56057BA0}" sibTransId="{80014CD6-34C9-4281-B1E8-6519E386AD4F}"/>
    <dgm:cxn modelId="{0FF96D5A-A6EB-405D-83DF-47C3FBEF9EDB}" type="presOf" srcId="{74172618-EF86-4F9D-8CD8-02896C0AEA4C}" destId="{85DCCEDB-80B8-491F-8A1B-447C33125823}" srcOrd="0" destOrd="0" presId="urn:microsoft.com/office/officeart/2005/8/layout/default"/>
    <dgm:cxn modelId="{6978309C-64CB-4D03-9243-36ED6BFB195D}" srcId="{56700788-E549-43D6-A667-27A1AC3FEE58}" destId="{74172618-EF86-4F9D-8CD8-02896C0AEA4C}" srcOrd="3" destOrd="0" parTransId="{1557EA74-6EA6-4661-8795-3D97EA70715C}" sibTransId="{E721DA1D-5234-4146-85D5-08F4D07C16A0}"/>
    <dgm:cxn modelId="{4DD0EFA6-FF73-409E-BD1F-77AA697DCEA2}" type="presOf" srcId="{07F0E14D-98DA-48FF-BA6E-70DD51D12B22}" destId="{01ABA033-B6FF-4DE7-93E4-2178C3F96E49}" srcOrd="0" destOrd="0" presId="urn:microsoft.com/office/officeart/2005/8/layout/default"/>
    <dgm:cxn modelId="{987B58BD-8585-443E-9B5B-4DB9728E2A8A}" srcId="{56700788-E549-43D6-A667-27A1AC3FEE58}" destId="{DEDE3C4A-EF81-4A67-9B6D-F3FF0096659D}" srcOrd="2" destOrd="0" parTransId="{76E0C2C0-0C89-4313-B5A1-5A4C57A65E48}" sibTransId="{9F1EF08E-176B-43A5-BE5C-1BB81B972999}"/>
    <dgm:cxn modelId="{9DB799DF-5884-409E-9BE9-6C18892A6DCB}" type="presOf" srcId="{DC1DD49E-1C6F-49F2-9EBC-708C95059B1C}" destId="{CA65CBEF-962E-4939-9366-9BDB441282F2}" srcOrd="0" destOrd="0" presId="urn:microsoft.com/office/officeart/2005/8/layout/default"/>
    <dgm:cxn modelId="{07164DE1-E613-47C1-81E4-50FC58A6853E}" type="presOf" srcId="{56700788-E549-43D6-A667-27A1AC3FEE58}" destId="{4D1DAA87-2738-4313-B75D-93F15DF746D9}" srcOrd="0" destOrd="0" presId="urn:microsoft.com/office/officeart/2005/8/layout/default"/>
    <dgm:cxn modelId="{1C21DDE8-1EAF-46C2-BF00-392347046358}" srcId="{56700788-E549-43D6-A667-27A1AC3FEE58}" destId="{3C96CB7D-5D0B-48ED-B59C-70CCB997AF11}" srcOrd="0" destOrd="0" parTransId="{6AF20FA4-20FB-4FDB-80E3-A0D14FCF44AC}" sibTransId="{1934A08A-81ED-4A66-9F42-0CA7E1296D89}"/>
    <dgm:cxn modelId="{936389E4-A3A8-4817-BD34-EE2336550DD6}" type="presParOf" srcId="{4D1DAA87-2738-4313-B75D-93F15DF746D9}" destId="{418DCCA2-2D2D-467F-8F89-8287CD9A4A3D}" srcOrd="0" destOrd="0" presId="urn:microsoft.com/office/officeart/2005/8/layout/default"/>
    <dgm:cxn modelId="{9B7C553E-0080-4E72-8C1B-8BFB233738CD}" type="presParOf" srcId="{4D1DAA87-2738-4313-B75D-93F15DF746D9}" destId="{61084B6D-A143-41A6-AAD5-86B8F7046146}" srcOrd="1" destOrd="0" presId="urn:microsoft.com/office/officeart/2005/8/layout/default"/>
    <dgm:cxn modelId="{42167011-B2AA-4759-BC4F-33CCDFAB8F80}" type="presParOf" srcId="{4D1DAA87-2738-4313-B75D-93F15DF746D9}" destId="{01ABA033-B6FF-4DE7-93E4-2178C3F96E49}" srcOrd="2" destOrd="0" presId="urn:microsoft.com/office/officeart/2005/8/layout/default"/>
    <dgm:cxn modelId="{37735AAE-D18D-4ECD-89F2-9A63459FC514}" type="presParOf" srcId="{4D1DAA87-2738-4313-B75D-93F15DF746D9}" destId="{A26BE41A-1766-4E89-9B49-C0116C41605A}" srcOrd="3" destOrd="0" presId="urn:microsoft.com/office/officeart/2005/8/layout/default"/>
    <dgm:cxn modelId="{5E756F30-4AF8-457D-98AB-ABC5A4C563B6}" type="presParOf" srcId="{4D1DAA87-2738-4313-B75D-93F15DF746D9}" destId="{D5D713BB-E19B-48FD-BDCD-00730F54DE1F}" srcOrd="4" destOrd="0" presId="urn:microsoft.com/office/officeart/2005/8/layout/default"/>
    <dgm:cxn modelId="{96CB9837-6E9D-4C43-B715-DD2618963A10}" type="presParOf" srcId="{4D1DAA87-2738-4313-B75D-93F15DF746D9}" destId="{282A978E-07D6-4366-8795-D394A64E98D8}" srcOrd="5" destOrd="0" presId="urn:microsoft.com/office/officeart/2005/8/layout/default"/>
    <dgm:cxn modelId="{F660B3E5-4B68-4A5F-B657-861D50AA3951}" type="presParOf" srcId="{4D1DAA87-2738-4313-B75D-93F15DF746D9}" destId="{85DCCEDB-80B8-491F-8A1B-447C33125823}" srcOrd="6" destOrd="0" presId="urn:microsoft.com/office/officeart/2005/8/layout/default"/>
    <dgm:cxn modelId="{790C8CBA-61DC-44AF-BA60-9FC3483B9BA5}" type="presParOf" srcId="{4D1DAA87-2738-4313-B75D-93F15DF746D9}" destId="{0B3C71A5-492D-46D2-9856-2F167BE82252}" srcOrd="7" destOrd="0" presId="urn:microsoft.com/office/officeart/2005/8/layout/default"/>
    <dgm:cxn modelId="{116094DA-DDE5-430C-85EE-D67FC6D3DD8D}" type="presParOf" srcId="{4D1DAA87-2738-4313-B75D-93F15DF746D9}" destId="{23B71D6B-B0C9-407A-B8AC-0D0D41AAA85E}" srcOrd="8" destOrd="0" presId="urn:microsoft.com/office/officeart/2005/8/layout/default"/>
    <dgm:cxn modelId="{15DEFE59-42C5-42C1-B420-56AE9D47366B}" type="presParOf" srcId="{4D1DAA87-2738-4313-B75D-93F15DF746D9}" destId="{BE44B687-B6D9-439F-A5E2-02A0B8C754E3}" srcOrd="9" destOrd="0" presId="urn:microsoft.com/office/officeart/2005/8/layout/default"/>
    <dgm:cxn modelId="{A9EB93E1-763A-46D6-8B44-F19F98FDDE66}" type="presParOf" srcId="{4D1DAA87-2738-4313-B75D-93F15DF746D9}" destId="{CA65CBEF-962E-4939-9366-9BDB441282F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B4F7EB-D78B-49A1-8FA0-5F50F346693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138A03-6CFD-49F1-B780-11B3055C47BA}">
      <dgm:prSet custT="1"/>
      <dgm:spPr/>
      <dgm:t>
        <a:bodyPr/>
        <a:lstStyle/>
        <a:p>
          <a:r>
            <a:rPr lang="en-ID" sz="1400" dirty="0"/>
            <a:t>Jika </a:t>
          </a:r>
          <a:r>
            <a:rPr lang="en-ID" sz="1400" dirty="0" err="1"/>
            <a:t>kamu</a:t>
          </a:r>
          <a:r>
            <a:rPr lang="en-ID" sz="1400" dirty="0"/>
            <a:t> </a:t>
          </a:r>
          <a:r>
            <a:rPr lang="en-ID" sz="1400" dirty="0" err="1"/>
            <a:t>tertarik</a:t>
          </a:r>
          <a:r>
            <a:rPr lang="en-ID" sz="1400" dirty="0"/>
            <a:t> </a:t>
          </a:r>
          <a:r>
            <a:rPr lang="en-ID" sz="1400" dirty="0" err="1"/>
            <a:t>dengan</a:t>
          </a:r>
          <a:r>
            <a:rPr lang="en-ID" sz="1400" dirty="0"/>
            <a:t> </a:t>
          </a:r>
          <a:r>
            <a:rPr lang="en-ID" sz="1400" dirty="0" err="1"/>
            <a:t>kedua</a:t>
          </a:r>
          <a:r>
            <a:rPr lang="en-ID" sz="1400" dirty="0"/>
            <a:t> </a:t>
          </a:r>
          <a:r>
            <a:rPr lang="en-ID" sz="1400" dirty="0" err="1"/>
            <a:t>bidang</a:t>
          </a:r>
          <a:r>
            <a:rPr lang="en-ID" sz="1400" dirty="0"/>
            <a:t> </a:t>
          </a:r>
          <a:r>
            <a:rPr lang="en-ID" sz="1400" dirty="0" err="1"/>
            <a:t>tersebut</a:t>
          </a:r>
          <a:r>
            <a:rPr lang="en-ID" sz="1400" dirty="0"/>
            <a:t>, </a:t>
          </a:r>
          <a:r>
            <a:rPr lang="en-ID" sz="1400" dirty="0" err="1"/>
            <a:t>tidak</a:t>
          </a:r>
          <a:r>
            <a:rPr lang="en-ID" sz="1400" dirty="0"/>
            <a:t> </a:t>
          </a:r>
          <a:r>
            <a:rPr lang="en-ID" sz="1400" dirty="0" err="1"/>
            <a:t>ada</a:t>
          </a:r>
          <a:r>
            <a:rPr lang="en-ID" sz="1400" dirty="0"/>
            <a:t> </a:t>
          </a:r>
          <a:r>
            <a:rPr lang="en-ID" sz="1400" dirty="0" err="1"/>
            <a:t>salahnya</a:t>
          </a:r>
          <a:r>
            <a:rPr lang="en-ID" sz="1400" dirty="0"/>
            <a:t> </a:t>
          </a:r>
          <a:r>
            <a:rPr lang="en-ID" sz="1400" dirty="0" err="1"/>
            <a:t>mempelajari</a:t>
          </a:r>
          <a:r>
            <a:rPr lang="en-ID" sz="1400" dirty="0"/>
            <a:t> </a:t>
          </a:r>
          <a:r>
            <a:rPr lang="en-ID" sz="1400" dirty="0" err="1"/>
            <a:t>keduanya</a:t>
          </a:r>
          <a:r>
            <a:rPr lang="en-ID" sz="1400" dirty="0"/>
            <a:t>. </a:t>
          </a:r>
          <a:r>
            <a:rPr lang="en-ID" sz="1400" dirty="0" err="1"/>
            <a:t>Namun</a:t>
          </a:r>
          <a:r>
            <a:rPr lang="en-ID" sz="1400" dirty="0"/>
            <a:t>, </a:t>
          </a:r>
          <a:r>
            <a:rPr lang="en-ID" sz="1400" dirty="0" err="1"/>
            <a:t>jika</a:t>
          </a:r>
          <a:r>
            <a:rPr lang="en-ID" sz="1400" dirty="0"/>
            <a:t> </a:t>
          </a:r>
          <a:r>
            <a:rPr lang="en-ID" sz="1400" dirty="0" err="1"/>
            <a:t>ingin</a:t>
          </a:r>
          <a:r>
            <a:rPr lang="en-ID" sz="1400" dirty="0"/>
            <a:t> </a:t>
          </a:r>
          <a:r>
            <a:rPr lang="en-ID" sz="1400" dirty="0" err="1"/>
            <a:t>berspesialisasi</a:t>
          </a:r>
          <a:r>
            <a:rPr lang="en-ID" sz="1400" dirty="0"/>
            <a:t> </a:t>
          </a:r>
          <a:r>
            <a:rPr lang="en-ID" sz="1400" dirty="0" err="1"/>
            <a:t>dalam</a:t>
          </a:r>
          <a:r>
            <a:rPr lang="en-ID" sz="1400" dirty="0"/>
            <a:t> </a:t>
          </a:r>
          <a:r>
            <a:rPr lang="en-ID" sz="1400" dirty="0" err="1"/>
            <a:t>satu</a:t>
          </a:r>
          <a:r>
            <a:rPr lang="en-ID" sz="1400" dirty="0"/>
            <a:t> </a:t>
          </a:r>
          <a:r>
            <a:rPr lang="en-ID" sz="1400" dirty="0" err="1"/>
            <a:t>bidang</a:t>
          </a:r>
          <a:r>
            <a:rPr lang="en-ID" sz="1400" dirty="0"/>
            <a:t> </a:t>
          </a:r>
          <a:r>
            <a:rPr lang="en-ID" sz="1400" dirty="0" err="1"/>
            <a:t>saja</a:t>
          </a:r>
          <a:r>
            <a:rPr lang="en-ID" sz="1400" dirty="0"/>
            <a:t>, </a:t>
          </a:r>
          <a:r>
            <a:rPr lang="en-ID" sz="1400" dirty="0" err="1"/>
            <a:t>itu</a:t>
          </a:r>
          <a:r>
            <a:rPr lang="en-ID" sz="1400" dirty="0"/>
            <a:t> juga </a:t>
          </a:r>
          <a:r>
            <a:rPr lang="en-ID" sz="1400" dirty="0" err="1"/>
            <a:t>tidak</a:t>
          </a:r>
          <a:r>
            <a:rPr lang="en-ID" sz="1400" dirty="0"/>
            <a:t> </a:t>
          </a:r>
          <a:r>
            <a:rPr lang="en-ID" sz="1400" dirty="0" err="1"/>
            <a:t>masalah</a:t>
          </a:r>
          <a:r>
            <a:rPr lang="en-ID" sz="1400" dirty="0"/>
            <a:t>.</a:t>
          </a:r>
          <a:endParaRPr lang="en-US" sz="1400" dirty="0"/>
        </a:p>
      </dgm:t>
    </dgm:pt>
    <dgm:pt modelId="{F4664260-D7FC-4914-B461-8C3918735171}" type="parTrans" cxnId="{D1B77F3C-2688-4972-BBB8-C7491F7E9493}">
      <dgm:prSet/>
      <dgm:spPr/>
      <dgm:t>
        <a:bodyPr/>
        <a:lstStyle/>
        <a:p>
          <a:endParaRPr lang="en-US"/>
        </a:p>
      </dgm:t>
    </dgm:pt>
    <dgm:pt modelId="{BDD5DCB0-E786-4A86-BCD3-858B45B9D2ED}" type="sibTrans" cxnId="{D1B77F3C-2688-4972-BBB8-C7491F7E9493}">
      <dgm:prSet phldrT="1" phldr="0"/>
      <dgm:spPr/>
      <dgm:t>
        <a:bodyPr/>
        <a:lstStyle/>
        <a:p>
          <a:endParaRPr lang="en-US"/>
        </a:p>
      </dgm:t>
    </dgm:pt>
    <dgm:pt modelId="{8802002E-CBD6-478F-9D60-19E297871AEE}">
      <dgm:prSet custT="1"/>
      <dgm:spPr/>
      <dgm:t>
        <a:bodyPr/>
        <a:lstStyle/>
        <a:p>
          <a:r>
            <a:rPr lang="en-ID" sz="1400" dirty="0" err="1"/>
            <a:t>Saat</a:t>
          </a:r>
          <a:r>
            <a:rPr lang="en-ID" sz="1400" dirty="0"/>
            <a:t> </a:t>
          </a:r>
          <a:r>
            <a:rPr lang="en-ID" sz="1400" dirty="0" err="1"/>
            <a:t>memutuskan</a:t>
          </a:r>
          <a:r>
            <a:rPr lang="en-ID" sz="1400" dirty="0"/>
            <a:t> </a:t>
          </a:r>
          <a:r>
            <a:rPr lang="en-ID" sz="1400" dirty="0" err="1"/>
            <a:t>untuk</a:t>
          </a:r>
          <a:r>
            <a:rPr lang="en-ID" sz="1400" dirty="0"/>
            <a:t> </a:t>
          </a:r>
          <a:r>
            <a:rPr lang="en-ID" sz="1400" dirty="0" err="1"/>
            <a:t>mempelajari</a:t>
          </a:r>
          <a:r>
            <a:rPr lang="en-ID" sz="1400" dirty="0"/>
            <a:t> front end dan back end </a:t>
          </a:r>
          <a:r>
            <a:rPr lang="en-ID" sz="1400" dirty="0" err="1"/>
            <a:t>sekaligus</a:t>
          </a:r>
          <a:r>
            <a:rPr lang="en-ID" sz="1400" dirty="0"/>
            <a:t>, </a:t>
          </a:r>
          <a:r>
            <a:rPr lang="en-ID" sz="1400" dirty="0" err="1"/>
            <a:t>kamu</a:t>
          </a:r>
          <a:r>
            <a:rPr lang="en-ID" sz="1400" dirty="0"/>
            <a:t> </a:t>
          </a:r>
          <a:r>
            <a:rPr lang="en-ID" sz="1400" dirty="0" err="1"/>
            <a:t>berpeluang</a:t>
          </a:r>
          <a:r>
            <a:rPr lang="en-ID" sz="1400" dirty="0"/>
            <a:t> </a:t>
          </a:r>
          <a:r>
            <a:rPr lang="en-ID" sz="1400" dirty="0" err="1"/>
            <a:t>menjadi</a:t>
          </a:r>
          <a:r>
            <a:rPr lang="en-ID" sz="1400" dirty="0"/>
            <a:t> full stack developer.</a:t>
          </a:r>
          <a:endParaRPr lang="en-US" sz="1400" dirty="0"/>
        </a:p>
      </dgm:t>
    </dgm:pt>
    <dgm:pt modelId="{9D58B7F4-3FF9-461E-82C7-CF59181F08AA}" type="parTrans" cxnId="{34F67345-E3DC-46A6-8A1B-13A2A42819A9}">
      <dgm:prSet/>
      <dgm:spPr/>
      <dgm:t>
        <a:bodyPr/>
        <a:lstStyle/>
        <a:p>
          <a:endParaRPr lang="en-US"/>
        </a:p>
      </dgm:t>
    </dgm:pt>
    <dgm:pt modelId="{E8B7833C-B6BD-4EE1-A2CD-9CC8DEA8AFDC}" type="sibTrans" cxnId="{34F67345-E3DC-46A6-8A1B-13A2A42819A9}">
      <dgm:prSet phldrT="2" phldr="0"/>
      <dgm:spPr/>
      <dgm:t>
        <a:bodyPr/>
        <a:lstStyle/>
        <a:p>
          <a:endParaRPr lang="en-US"/>
        </a:p>
      </dgm:t>
    </dgm:pt>
    <dgm:pt modelId="{7859D23B-4AEB-4BA6-A20E-33EA909D6424}">
      <dgm:prSet custT="1"/>
      <dgm:spPr/>
      <dgm:t>
        <a:bodyPr/>
        <a:lstStyle/>
        <a:p>
          <a:r>
            <a:rPr lang="en-ID" sz="1200" dirty="0" err="1"/>
            <a:t>Menjadi</a:t>
          </a:r>
          <a:r>
            <a:rPr lang="en-ID" sz="1200" dirty="0"/>
            <a:t> full stack developer </a:t>
          </a:r>
          <a:r>
            <a:rPr lang="en-ID" sz="1200" dirty="0" err="1"/>
            <a:t>memberikan</a:t>
          </a:r>
          <a:r>
            <a:rPr lang="en-ID" sz="1200" dirty="0"/>
            <a:t> </a:t>
          </a:r>
          <a:r>
            <a:rPr lang="en-ID" sz="1200" dirty="0" err="1"/>
            <a:t>banyak</a:t>
          </a:r>
          <a:r>
            <a:rPr lang="en-ID" sz="1200" dirty="0"/>
            <a:t> </a:t>
          </a:r>
          <a:r>
            <a:rPr lang="en-ID" sz="1200" dirty="0" err="1"/>
            <a:t>keuntungan</a:t>
          </a:r>
          <a:r>
            <a:rPr lang="en-ID" sz="1200" dirty="0"/>
            <a:t> yang </a:t>
          </a:r>
          <a:r>
            <a:rPr lang="en-ID" sz="1200" dirty="0" err="1"/>
            <a:t>didapat</a:t>
          </a:r>
          <a:r>
            <a:rPr lang="en-ID" sz="1200" dirty="0"/>
            <a:t>. </a:t>
          </a:r>
          <a:r>
            <a:rPr lang="en-ID" sz="1200" dirty="0" err="1"/>
            <a:t>Pertama</a:t>
          </a:r>
          <a:r>
            <a:rPr lang="en-ID" sz="1200" dirty="0"/>
            <a:t>, </a:t>
          </a:r>
          <a:r>
            <a:rPr lang="en-ID" sz="1200" dirty="0" err="1"/>
            <a:t>kamu</a:t>
          </a:r>
          <a:r>
            <a:rPr lang="en-ID" sz="1200" dirty="0"/>
            <a:t> </a:t>
          </a:r>
          <a:r>
            <a:rPr lang="en-ID" sz="1200" dirty="0" err="1"/>
            <a:t>akan</a:t>
          </a:r>
          <a:r>
            <a:rPr lang="en-ID" sz="1200" dirty="0"/>
            <a:t> </a:t>
          </a:r>
          <a:r>
            <a:rPr lang="en-ID" sz="1200" dirty="0" err="1"/>
            <a:t>menjadi</a:t>
          </a:r>
          <a:r>
            <a:rPr lang="en-ID" sz="1200" dirty="0"/>
            <a:t> developer yang </a:t>
          </a:r>
          <a:r>
            <a:rPr lang="en-ID" sz="1200" dirty="0" err="1"/>
            <a:t>memiliki</a:t>
          </a:r>
          <a:r>
            <a:rPr lang="en-ID" sz="1200" dirty="0"/>
            <a:t> </a:t>
          </a:r>
          <a:r>
            <a:rPr lang="en-ID" sz="1200" dirty="0" err="1"/>
            <a:t>pengetahuan</a:t>
          </a:r>
          <a:r>
            <a:rPr lang="en-ID" sz="1200" dirty="0"/>
            <a:t> </a:t>
          </a:r>
          <a:r>
            <a:rPr lang="en-ID" sz="1200" dirty="0" err="1"/>
            <a:t>lebih</a:t>
          </a:r>
          <a:r>
            <a:rPr lang="en-ID" sz="1200" dirty="0"/>
            <a:t> </a:t>
          </a:r>
          <a:r>
            <a:rPr lang="en-ID" sz="1200" dirty="0" err="1"/>
            <a:t>luas</a:t>
          </a:r>
          <a:r>
            <a:rPr lang="en-ID" sz="1200" dirty="0"/>
            <a:t> di </a:t>
          </a:r>
          <a:r>
            <a:rPr lang="en-ID" sz="1200" dirty="0" err="1"/>
            <a:t>bidang</a:t>
          </a:r>
          <a:r>
            <a:rPr lang="en-ID" sz="1200" dirty="0"/>
            <a:t> front end dan back end. </a:t>
          </a:r>
          <a:endParaRPr lang="en-US" sz="1200" dirty="0"/>
        </a:p>
      </dgm:t>
    </dgm:pt>
    <dgm:pt modelId="{35BB98A6-3417-4727-AA90-5AAEDD26D35D}" type="parTrans" cxnId="{31AAA6B3-0D96-4DF0-9ADC-6580E049B9BC}">
      <dgm:prSet/>
      <dgm:spPr/>
      <dgm:t>
        <a:bodyPr/>
        <a:lstStyle/>
        <a:p>
          <a:endParaRPr lang="en-US"/>
        </a:p>
      </dgm:t>
    </dgm:pt>
    <dgm:pt modelId="{A9AC9671-1609-4AE9-A580-20BA6C1B7172}" type="sibTrans" cxnId="{31AAA6B3-0D96-4DF0-9ADC-6580E049B9BC}">
      <dgm:prSet phldrT="3" phldr="0"/>
      <dgm:spPr/>
      <dgm:t>
        <a:bodyPr/>
        <a:lstStyle/>
        <a:p>
          <a:endParaRPr lang="en-US"/>
        </a:p>
      </dgm:t>
    </dgm:pt>
    <dgm:pt modelId="{9CBBB619-86F8-4E6D-A746-A1327B09C176}">
      <dgm:prSet custT="1"/>
      <dgm:spPr/>
      <dgm:t>
        <a:bodyPr/>
        <a:lstStyle/>
        <a:p>
          <a:r>
            <a:rPr lang="en-ID" sz="1400" dirty="0" err="1"/>
            <a:t>Dikarenakan</a:t>
          </a:r>
          <a:r>
            <a:rPr lang="en-ID" sz="1400" dirty="0"/>
            <a:t> skill yang </a:t>
          </a:r>
          <a:r>
            <a:rPr lang="en-ID" sz="1400" dirty="0" err="1"/>
            <a:t>dikuasai</a:t>
          </a:r>
          <a:r>
            <a:rPr lang="en-ID" sz="1400" dirty="0"/>
            <a:t> </a:t>
          </a:r>
          <a:r>
            <a:rPr lang="en-ID" sz="1400" dirty="0" err="1"/>
            <a:t>semakin</a:t>
          </a:r>
          <a:r>
            <a:rPr lang="en-ID" sz="1400" dirty="0"/>
            <a:t> </a:t>
          </a:r>
          <a:r>
            <a:rPr lang="en-ID" sz="1400" dirty="0" err="1"/>
            <a:t>banyak</a:t>
          </a:r>
          <a:r>
            <a:rPr lang="en-ID" sz="1400" dirty="0"/>
            <a:t>, </a:t>
          </a:r>
          <a:r>
            <a:rPr lang="en-ID" sz="1400" dirty="0" err="1"/>
            <a:t>kamu</a:t>
          </a:r>
          <a:r>
            <a:rPr lang="en-ID" sz="1400" dirty="0"/>
            <a:t> </a:t>
          </a:r>
          <a:r>
            <a:rPr lang="en-ID" sz="1400" dirty="0" err="1"/>
            <a:t>akan</a:t>
          </a:r>
          <a:r>
            <a:rPr lang="en-ID" sz="1400" dirty="0"/>
            <a:t> </a:t>
          </a:r>
          <a:r>
            <a:rPr lang="en-ID" sz="1400" dirty="0" err="1"/>
            <a:t>lebih</a:t>
          </a:r>
          <a:r>
            <a:rPr lang="en-ID" sz="1400" dirty="0"/>
            <a:t> </a:t>
          </a:r>
          <a:r>
            <a:rPr lang="en-ID" sz="1400" dirty="0" err="1"/>
            <a:t>mudah</a:t>
          </a:r>
          <a:r>
            <a:rPr lang="en-ID" sz="1400" dirty="0"/>
            <a:t> </a:t>
          </a:r>
          <a:r>
            <a:rPr lang="en-ID" sz="1400" dirty="0" err="1"/>
            <a:t>dalam</a:t>
          </a:r>
          <a:r>
            <a:rPr lang="en-ID" sz="1400" dirty="0"/>
            <a:t> </a:t>
          </a:r>
          <a:r>
            <a:rPr lang="en-ID" sz="1400" dirty="0" err="1"/>
            <a:t>mencari</a:t>
          </a:r>
          <a:r>
            <a:rPr lang="en-ID" sz="1400" dirty="0"/>
            <a:t> </a:t>
          </a:r>
          <a:r>
            <a:rPr lang="en-ID" sz="1400" dirty="0" err="1"/>
            <a:t>pekerjaan</a:t>
          </a:r>
          <a:r>
            <a:rPr lang="en-ID" sz="1400" dirty="0"/>
            <a:t> dan </a:t>
          </a:r>
          <a:r>
            <a:rPr lang="en-ID" sz="1400" dirty="0" err="1"/>
            <a:t>mendapatkan</a:t>
          </a:r>
          <a:r>
            <a:rPr lang="en-ID" sz="1400" dirty="0"/>
            <a:t> </a:t>
          </a:r>
          <a:r>
            <a:rPr lang="en-ID" sz="1400" dirty="0" err="1"/>
            <a:t>peluang</a:t>
          </a:r>
          <a:r>
            <a:rPr lang="en-ID" sz="1400" dirty="0"/>
            <a:t> </a:t>
          </a:r>
          <a:r>
            <a:rPr lang="en-ID" sz="1400" dirty="0" err="1"/>
            <a:t>gaji</a:t>
          </a:r>
          <a:r>
            <a:rPr lang="en-ID" sz="1400" dirty="0"/>
            <a:t> </a:t>
          </a:r>
          <a:r>
            <a:rPr lang="en-ID" sz="1400" dirty="0" err="1"/>
            <a:t>lebih</a:t>
          </a:r>
          <a:r>
            <a:rPr lang="en-ID" sz="1400" dirty="0"/>
            <a:t> </a:t>
          </a:r>
          <a:r>
            <a:rPr lang="en-ID" sz="1400" dirty="0" err="1"/>
            <a:t>tinggi</a:t>
          </a:r>
          <a:r>
            <a:rPr lang="en-ID" sz="1400" dirty="0"/>
            <a:t>.</a:t>
          </a:r>
          <a:endParaRPr lang="en-US" sz="1400" dirty="0"/>
        </a:p>
      </dgm:t>
    </dgm:pt>
    <dgm:pt modelId="{D45D82EF-7DF5-4221-8AB2-BA0B145995CF}" type="parTrans" cxnId="{5C6D93A1-3FA0-498D-AE79-F56139BF1470}">
      <dgm:prSet/>
      <dgm:spPr/>
      <dgm:t>
        <a:bodyPr/>
        <a:lstStyle/>
        <a:p>
          <a:endParaRPr lang="en-US"/>
        </a:p>
      </dgm:t>
    </dgm:pt>
    <dgm:pt modelId="{FEB299C5-493E-4A92-9977-076700325AA1}" type="sibTrans" cxnId="{5C6D93A1-3FA0-498D-AE79-F56139BF1470}">
      <dgm:prSet phldrT="4" phldr="0"/>
      <dgm:spPr/>
      <dgm:t>
        <a:bodyPr/>
        <a:lstStyle/>
        <a:p>
          <a:endParaRPr lang="en-US"/>
        </a:p>
      </dgm:t>
    </dgm:pt>
    <dgm:pt modelId="{CD2D6E83-2F19-4706-B08E-1569699DDE3C}">
      <dgm:prSet custT="1"/>
      <dgm:spPr/>
      <dgm:t>
        <a:bodyPr/>
        <a:lstStyle/>
        <a:p>
          <a:r>
            <a:rPr lang="en-ID" sz="1400" dirty="0" err="1"/>
            <a:t>Selain</a:t>
          </a:r>
          <a:r>
            <a:rPr lang="en-ID" sz="1400" dirty="0"/>
            <a:t> </a:t>
          </a:r>
          <a:r>
            <a:rPr lang="en-ID" sz="1400" dirty="0" err="1"/>
            <a:t>itu</a:t>
          </a:r>
          <a:r>
            <a:rPr lang="en-ID" sz="1400" dirty="0"/>
            <a:t>, </a:t>
          </a:r>
          <a:r>
            <a:rPr lang="en-ID" sz="1400" dirty="0" err="1"/>
            <a:t>mahir</a:t>
          </a:r>
          <a:r>
            <a:rPr lang="en-ID" sz="1400" dirty="0"/>
            <a:t> </a:t>
          </a:r>
          <a:r>
            <a:rPr lang="en-ID" sz="1400" dirty="0" err="1"/>
            <a:t>dalam</a:t>
          </a:r>
          <a:r>
            <a:rPr lang="en-ID" sz="1400" dirty="0"/>
            <a:t> </a:t>
          </a:r>
          <a:r>
            <a:rPr lang="en-ID" sz="1400" dirty="0" err="1"/>
            <a:t>pengembangan</a:t>
          </a:r>
          <a:r>
            <a:rPr lang="en-ID" sz="1400" dirty="0"/>
            <a:t> front end dan back end </a:t>
          </a:r>
          <a:r>
            <a:rPr lang="en-ID" sz="1400" dirty="0" err="1"/>
            <a:t>dapat</a:t>
          </a:r>
          <a:r>
            <a:rPr lang="en-ID" sz="1400" dirty="0"/>
            <a:t> </a:t>
          </a:r>
          <a:r>
            <a:rPr lang="en-ID" sz="1400" dirty="0" err="1"/>
            <a:t>membantu</a:t>
          </a:r>
          <a:r>
            <a:rPr lang="en-ID" sz="1400" dirty="0"/>
            <a:t> </a:t>
          </a:r>
          <a:r>
            <a:rPr lang="en-ID" sz="1400" dirty="0" err="1"/>
            <a:t>memahami</a:t>
          </a:r>
          <a:r>
            <a:rPr lang="en-ID" sz="1400" dirty="0"/>
            <a:t> </a:t>
          </a:r>
          <a:r>
            <a:rPr lang="en-ID" sz="1400" dirty="0" err="1"/>
            <a:t>cara</a:t>
          </a:r>
          <a:r>
            <a:rPr lang="en-ID" sz="1400" dirty="0"/>
            <a:t> </a:t>
          </a:r>
          <a:r>
            <a:rPr lang="en-ID" sz="1400" dirty="0" err="1"/>
            <a:t>kerja</a:t>
          </a:r>
          <a:r>
            <a:rPr lang="en-ID" sz="1400" dirty="0"/>
            <a:t> </a:t>
          </a:r>
          <a:r>
            <a:rPr lang="en-ID" sz="1400" dirty="0" err="1"/>
            <a:t>bagian</a:t>
          </a:r>
          <a:r>
            <a:rPr lang="en-ID" sz="1400" dirty="0"/>
            <a:t> </a:t>
          </a:r>
          <a:r>
            <a:rPr lang="en-ID" sz="1400" dirty="0" err="1"/>
            <a:t>dalam</a:t>
          </a:r>
          <a:r>
            <a:rPr lang="en-ID" sz="1400" dirty="0"/>
            <a:t> website </a:t>
          </a:r>
          <a:r>
            <a:rPr lang="en-ID" sz="1400" dirty="0" err="1"/>
            <a:t>atau</a:t>
          </a:r>
          <a:r>
            <a:rPr lang="en-ID" sz="1400" dirty="0"/>
            <a:t> </a:t>
          </a:r>
          <a:r>
            <a:rPr lang="en-ID" sz="1400" dirty="0" err="1"/>
            <a:t>aplikasi</a:t>
          </a:r>
          <a:r>
            <a:rPr lang="en-ID" sz="1400" dirty="0"/>
            <a:t>, </a:t>
          </a:r>
          <a:r>
            <a:rPr lang="en-ID" sz="1400" dirty="0" err="1"/>
            <a:t>sehingga</a:t>
          </a:r>
          <a:r>
            <a:rPr lang="en-ID" sz="1400" dirty="0"/>
            <a:t> </a:t>
          </a:r>
          <a:r>
            <a:rPr lang="en-ID" sz="1400" dirty="0" err="1"/>
            <a:t>berguna</a:t>
          </a:r>
          <a:r>
            <a:rPr lang="en-ID" sz="1400" dirty="0"/>
            <a:t> </a:t>
          </a:r>
          <a:r>
            <a:rPr lang="en-ID" sz="1400" dirty="0" err="1"/>
            <a:t>dalam</a:t>
          </a:r>
          <a:r>
            <a:rPr lang="en-ID" sz="1400" dirty="0"/>
            <a:t> </a:t>
          </a:r>
          <a:r>
            <a:rPr lang="en-ID" sz="1400" dirty="0" err="1"/>
            <a:t>memecahkan</a:t>
          </a:r>
          <a:r>
            <a:rPr lang="en-ID" sz="1400" dirty="0"/>
            <a:t> </a:t>
          </a:r>
          <a:r>
            <a:rPr lang="en-ID" sz="1400" dirty="0" err="1"/>
            <a:t>masalah</a:t>
          </a:r>
          <a:r>
            <a:rPr lang="en-ID" sz="1400" dirty="0"/>
            <a:t>.</a:t>
          </a:r>
          <a:endParaRPr lang="en-US" sz="1400" dirty="0"/>
        </a:p>
      </dgm:t>
    </dgm:pt>
    <dgm:pt modelId="{404804DB-9E98-4A31-A418-31C27D02C832}" type="parTrans" cxnId="{DA9C063F-86CA-4A30-8F7B-55FD6B34C3DE}">
      <dgm:prSet/>
      <dgm:spPr/>
      <dgm:t>
        <a:bodyPr/>
        <a:lstStyle/>
        <a:p>
          <a:endParaRPr lang="en-US"/>
        </a:p>
      </dgm:t>
    </dgm:pt>
    <dgm:pt modelId="{BB2097D2-56CC-444F-B63C-45BA332183B2}" type="sibTrans" cxnId="{DA9C063F-86CA-4A30-8F7B-55FD6B34C3DE}">
      <dgm:prSet phldrT="5" phldr="0"/>
      <dgm:spPr/>
      <dgm:t>
        <a:bodyPr/>
        <a:lstStyle/>
        <a:p>
          <a:endParaRPr lang="en-US"/>
        </a:p>
      </dgm:t>
    </dgm:pt>
    <dgm:pt modelId="{F0ED8E91-6241-4327-8B25-7609898C0245}" type="pres">
      <dgm:prSet presAssocID="{0DB4F7EB-D78B-49A1-8FA0-5F50F346693E}" presName="diagram" presStyleCnt="0">
        <dgm:presLayoutVars>
          <dgm:dir/>
          <dgm:resizeHandles val="exact"/>
        </dgm:presLayoutVars>
      </dgm:prSet>
      <dgm:spPr/>
    </dgm:pt>
    <dgm:pt modelId="{D2B6FDA9-0C89-49F0-890C-4AD6124A3977}" type="pres">
      <dgm:prSet presAssocID="{55138A03-6CFD-49F1-B780-11B3055C47BA}" presName="node" presStyleLbl="node1" presStyleIdx="0" presStyleCnt="5">
        <dgm:presLayoutVars>
          <dgm:bulletEnabled val="1"/>
        </dgm:presLayoutVars>
      </dgm:prSet>
      <dgm:spPr/>
    </dgm:pt>
    <dgm:pt modelId="{C11702CB-4551-4D09-9689-5D7379582055}" type="pres">
      <dgm:prSet presAssocID="{BDD5DCB0-E786-4A86-BCD3-858B45B9D2ED}" presName="sibTrans" presStyleCnt="0"/>
      <dgm:spPr/>
    </dgm:pt>
    <dgm:pt modelId="{05507B30-92B4-41D5-BD28-EEDBC4BF4284}" type="pres">
      <dgm:prSet presAssocID="{8802002E-CBD6-478F-9D60-19E297871AEE}" presName="node" presStyleLbl="node1" presStyleIdx="1" presStyleCnt="5">
        <dgm:presLayoutVars>
          <dgm:bulletEnabled val="1"/>
        </dgm:presLayoutVars>
      </dgm:prSet>
      <dgm:spPr/>
    </dgm:pt>
    <dgm:pt modelId="{6319FB40-A490-457A-9F98-D3D0A9FF8691}" type="pres">
      <dgm:prSet presAssocID="{E8B7833C-B6BD-4EE1-A2CD-9CC8DEA8AFDC}" presName="sibTrans" presStyleCnt="0"/>
      <dgm:spPr/>
    </dgm:pt>
    <dgm:pt modelId="{993DD6F9-CB4B-4607-B1EE-EDA2A91F8779}" type="pres">
      <dgm:prSet presAssocID="{7859D23B-4AEB-4BA6-A20E-33EA909D6424}" presName="node" presStyleLbl="node1" presStyleIdx="2" presStyleCnt="5">
        <dgm:presLayoutVars>
          <dgm:bulletEnabled val="1"/>
        </dgm:presLayoutVars>
      </dgm:prSet>
      <dgm:spPr/>
    </dgm:pt>
    <dgm:pt modelId="{97D1BA7B-4A9E-4E70-99C2-3861F1950123}" type="pres">
      <dgm:prSet presAssocID="{A9AC9671-1609-4AE9-A580-20BA6C1B7172}" presName="sibTrans" presStyleCnt="0"/>
      <dgm:spPr/>
    </dgm:pt>
    <dgm:pt modelId="{47E1899C-2097-451F-91AA-897710B43DF4}" type="pres">
      <dgm:prSet presAssocID="{9CBBB619-86F8-4E6D-A746-A1327B09C176}" presName="node" presStyleLbl="node1" presStyleIdx="3" presStyleCnt="5">
        <dgm:presLayoutVars>
          <dgm:bulletEnabled val="1"/>
        </dgm:presLayoutVars>
      </dgm:prSet>
      <dgm:spPr/>
    </dgm:pt>
    <dgm:pt modelId="{74E5D716-5345-4E6A-8355-F18026BD9782}" type="pres">
      <dgm:prSet presAssocID="{FEB299C5-493E-4A92-9977-076700325AA1}" presName="sibTrans" presStyleCnt="0"/>
      <dgm:spPr/>
    </dgm:pt>
    <dgm:pt modelId="{C3913C69-6B93-4CEC-8745-2337250DEE5E}" type="pres">
      <dgm:prSet presAssocID="{CD2D6E83-2F19-4706-B08E-1569699DDE3C}" presName="node" presStyleLbl="node1" presStyleIdx="4" presStyleCnt="5">
        <dgm:presLayoutVars>
          <dgm:bulletEnabled val="1"/>
        </dgm:presLayoutVars>
      </dgm:prSet>
      <dgm:spPr/>
    </dgm:pt>
  </dgm:ptLst>
  <dgm:cxnLst>
    <dgm:cxn modelId="{BA18D727-921B-414E-8D71-75722E2321E9}" type="presOf" srcId="{0DB4F7EB-D78B-49A1-8FA0-5F50F346693E}" destId="{F0ED8E91-6241-4327-8B25-7609898C0245}" srcOrd="0" destOrd="0" presId="urn:microsoft.com/office/officeart/2005/8/layout/default"/>
    <dgm:cxn modelId="{84E5A82E-EA10-45CD-8C07-AD58D1E45529}" type="presOf" srcId="{CD2D6E83-2F19-4706-B08E-1569699DDE3C}" destId="{C3913C69-6B93-4CEC-8745-2337250DEE5E}" srcOrd="0" destOrd="0" presId="urn:microsoft.com/office/officeart/2005/8/layout/default"/>
    <dgm:cxn modelId="{D1B77F3C-2688-4972-BBB8-C7491F7E9493}" srcId="{0DB4F7EB-D78B-49A1-8FA0-5F50F346693E}" destId="{55138A03-6CFD-49F1-B780-11B3055C47BA}" srcOrd="0" destOrd="0" parTransId="{F4664260-D7FC-4914-B461-8C3918735171}" sibTransId="{BDD5DCB0-E786-4A86-BCD3-858B45B9D2ED}"/>
    <dgm:cxn modelId="{DA9C063F-86CA-4A30-8F7B-55FD6B34C3DE}" srcId="{0DB4F7EB-D78B-49A1-8FA0-5F50F346693E}" destId="{CD2D6E83-2F19-4706-B08E-1569699DDE3C}" srcOrd="4" destOrd="0" parTransId="{404804DB-9E98-4A31-A418-31C27D02C832}" sibTransId="{BB2097D2-56CC-444F-B63C-45BA332183B2}"/>
    <dgm:cxn modelId="{34F67345-E3DC-46A6-8A1B-13A2A42819A9}" srcId="{0DB4F7EB-D78B-49A1-8FA0-5F50F346693E}" destId="{8802002E-CBD6-478F-9D60-19E297871AEE}" srcOrd="1" destOrd="0" parTransId="{9D58B7F4-3FF9-461E-82C7-CF59181F08AA}" sibTransId="{E8B7833C-B6BD-4EE1-A2CD-9CC8DEA8AFDC}"/>
    <dgm:cxn modelId="{42466755-B0E3-418F-8E67-FDF1DB43B2CB}" type="presOf" srcId="{55138A03-6CFD-49F1-B780-11B3055C47BA}" destId="{D2B6FDA9-0C89-49F0-890C-4AD6124A3977}" srcOrd="0" destOrd="0" presId="urn:microsoft.com/office/officeart/2005/8/layout/default"/>
    <dgm:cxn modelId="{1957745A-803C-489D-BC55-77D74B16A7D4}" type="presOf" srcId="{7859D23B-4AEB-4BA6-A20E-33EA909D6424}" destId="{993DD6F9-CB4B-4607-B1EE-EDA2A91F8779}" srcOrd="0" destOrd="0" presId="urn:microsoft.com/office/officeart/2005/8/layout/default"/>
    <dgm:cxn modelId="{E57A6699-BF26-4BF5-8F1A-1B49966BA680}" type="presOf" srcId="{8802002E-CBD6-478F-9D60-19E297871AEE}" destId="{05507B30-92B4-41D5-BD28-EEDBC4BF4284}" srcOrd="0" destOrd="0" presId="urn:microsoft.com/office/officeart/2005/8/layout/default"/>
    <dgm:cxn modelId="{5C6D93A1-3FA0-498D-AE79-F56139BF1470}" srcId="{0DB4F7EB-D78B-49A1-8FA0-5F50F346693E}" destId="{9CBBB619-86F8-4E6D-A746-A1327B09C176}" srcOrd="3" destOrd="0" parTransId="{D45D82EF-7DF5-4221-8AB2-BA0B145995CF}" sibTransId="{FEB299C5-493E-4A92-9977-076700325AA1}"/>
    <dgm:cxn modelId="{31AAA6B3-0D96-4DF0-9ADC-6580E049B9BC}" srcId="{0DB4F7EB-D78B-49A1-8FA0-5F50F346693E}" destId="{7859D23B-4AEB-4BA6-A20E-33EA909D6424}" srcOrd="2" destOrd="0" parTransId="{35BB98A6-3417-4727-AA90-5AAEDD26D35D}" sibTransId="{A9AC9671-1609-4AE9-A580-20BA6C1B7172}"/>
    <dgm:cxn modelId="{88058DE2-F1C6-45BA-9EB6-DB9639AD1A76}" type="presOf" srcId="{9CBBB619-86F8-4E6D-A746-A1327B09C176}" destId="{47E1899C-2097-451F-91AA-897710B43DF4}" srcOrd="0" destOrd="0" presId="urn:microsoft.com/office/officeart/2005/8/layout/default"/>
    <dgm:cxn modelId="{2C1AA200-E2E9-48A5-9946-8C07E51AFC06}" type="presParOf" srcId="{F0ED8E91-6241-4327-8B25-7609898C0245}" destId="{D2B6FDA9-0C89-49F0-890C-4AD6124A3977}" srcOrd="0" destOrd="0" presId="urn:microsoft.com/office/officeart/2005/8/layout/default"/>
    <dgm:cxn modelId="{55446C9C-5ECF-4905-A7B2-C0BAF52EDDA3}" type="presParOf" srcId="{F0ED8E91-6241-4327-8B25-7609898C0245}" destId="{C11702CB-4551-4D09-9689-5D7379582055}" srcOrd="1" destOrd="0" presId="urn:microsoft.com/office/officeart/2005/8/layout/default"/>
    <dgm:cxn modelId="{584B226A-9C2C-45AC-93C2-C5D04D2F6F7B}" type="presParOf" srcId="{F0ED8E91-6241-4327-8B25-7609898C0245}" destId="{05507B30-92B4-41D5-BD28-EEDBC4BF4284}" srcOrd="2" destOrd="0" presId="urn:microsoft.com/office/officeart/2005/8/layout/default"/>
    <dgm:cxn modelId="{3C4B6D65-4450-4655-9412-6968F0462924}" type="presParOf" srcId="{F0ED8E91-6241-4327-8B25-7609898C0245}" destId="{6319FB40-A490-457A-9F98-D3D0A9FF8691}" srcOrd="3" destOrd="0" presId="urn:microsoft.com/office/officeart/2005/8/layout/default"/>
    <dgm:cxn modelId="{94CDFE41-5645-43DF-81C3-90FDCC6097BA}" type="presParOf" srcId="{F0ED8E91-6241-4327-8B25-7609898C0245}" destId="{993DD6F9-CB4B-4607-B1EE-EDA2A91F8779}" srcOrd="4" destOrd="0" presId="urn:microsoft.com/office/officeart/2005/8/layout/default"/>
    <dgm:cxn modelId="{20239B63-D55C-4E09-B9D0-874217AA44A0}" type="presParOf" srcId="{F0ED8E91-6241-4327-8B25-7609898C0245}" destId="{97D1BA7B-4A9E-4E70-99C2-3861F1950123}" srcOrd="5" destOrd="0" presId="urn:microsoft.com/office/officeart/2005/8/layout/default"/>
    <dgm:cxn modelId="{51EE308B-81E6-4E03-BCDB-95BD9470ED3D}" type="presParOf" srcId="{F0ED8E91-6241-4327-8B25-7609898C0245}" destId="{47E1899C-2097-451F-91AA-897710B43DF4}" srcOrd="6" destOrd="0" presId="urn:microsoft.com/office/officeart/2005/8/layout/default"/>
    <dgm:cxn modelId="{48C1A19C-9EA9-402F-90E5-468E9C6F38B5}" type="presParOf" srcId="{F0ED8E91-6241-4327-8B25-7609898C0245}" destId="{74E5D716-5345-4E6A-8355-F18026BD9782}" srcOrd="7" destOrd="0" presId="urn:microsoft.com/office/officeart/2005/8/layout/default"/>
    <dgm:cxn modelId="{6946E95B-6F24-403C-A214-003ADA18BBEB}" type="presParOf" srcId="{F0ED8E91-6241-4327-8B25-7609898C0245}" destId="{C3913C69-6B93-4CEC-8745-2337250DEE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0AA80-5449-4500-ABC3-0BB55F3F1B65}">
      <dsp:nvSpPr>
        <dsp:cNvPr id="0" name=""/>
        <dsp:cNvSpPr/>
      </dsp:nvSpPr>
      <dsp:spPr>
        <a:xfrm>
          <a:off x="2169914" y="43300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CDEAF-A4AF-4A1D-830F-6163C9B8EBB3}">
      <dsp:nvSpPr>
        <dsp:cNvPr id="0" name=""/>
        <dsp:cNvSpPr/>
      </dsp:nvSpPr>
      <dsp:spPr>
        <a:xfrm>
          <a:off x="765914" y="20880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FrontEnd (FE)</a:t>
          </a:r>
        </a:p>
      </dsp:txBody>
      <dsp:txXfrm>
        <a:off x="765914" y="2088057"/>
        <a:ext cx="4320000" cy="648000"/>
      </dsp:txXfrm>
    </dsp:sp>
    <dsp:sp modelId="{6AEB4D8F-56A4-456C-A539-78300C93D7D1}">
      <dsp:nvSpPr>
        <dsp:cNvPr id="0" name=""/>
        <dsp:cNvSpPr/>
      </dsp:nvSpPr>
      <dsp:spPr>
        <a:xfrm>
          <a:off x="765914" y="2802593"/>
          <a:ext cx="4320000" cy="95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Salah </a:t>
          </a:r>
          <a:r>
            <a:rPr lang="en-US" sz="1700" kern="1200" dirty="0" err="1"/>
            <a:t>satu</a:t>
          </a:r>
          <a:r>
            <a:rPr lang="en-US" sz="1700" kern="1200" dirty="0"/>
            <a:t> </a:t>
          </a:r>
          <a:r>
            <a:rPr lang="en-US" sz="1700" kern="1200" dirty="0" err="1"/>
            <a:t>bagian</a:t>
          </a:r>
          <a:r>
            <a:rPr lang="en-US" sz="1700" kern="1200" dirty="0"/>
            <a:t> </a:t>
          </a:r>
          <a:r>
            <a:rPr lang="en-US" sz="1700" kern="1200" dirty="0" err="1"/>
            <a:t>dari</a:t>
          </a:r>
          <a:r>
            <a:rPr lang="en-US" sz="1700" kern="1200" dirty="0"/>
            <a:t> developer yang </a:t>
          </a:r>
          <a:r>
            <a:rPr lang="en-US" sz="1700" kern="1200" dirty="0" err="1"/>
            <a:t>berfokus</a:t>
          </a:r>
          <a:r>
            <a:rPr lang="en-US" sz="1700" kern="1200" dirty="0"/>
            <a:t> </a:t>
          </a:r>
          <a:r>
            <a:rPr lang="en-US" sz="1700" kern="1200" dirty="0" err="1"/>
            <a:t>untuk</a:t>
          </a:r>
          <a:r>
            <a:rPr lang="en-US" sz="1700" kern="1200" dirty="0"/>
            <a:t> </a:t>
          </a:r>
          <a:r>
            <a:rPr lang="en-US" sz="1700" kern="1200" dirty="0" err="1"/>
            <a:t>mengembangkan</a:t>
          </a:r>
          <a:r>
            <a:rPr lang="en-US" sz="1700" kern="1200" dirty="0"/>
            <a:t> </a:t>
          </a:r>
          <a:r>
            <a:rPr lang="en-US" sz="1700" kern="1200" dirty="0" err="1"/>
            <a:t>tampilan</a:t>
          </a:r>
          <a:r>
            <a:rPr lang="en-US" sz="1700" kern="1200" dirty="0"/>
            <a:t> </a:t>
          </a:r>
          <a:r>
            <a:rPr lang="en-US" sz="1700" kern="1200" dirty="0" err="1"/>
            <a:t>kepada</a:t>
          </a:r>
          <a:r>
            <a:rPr lang="en-US" sz="1700" kern="1200" dirty="0"/>
            <a:t> User </a:t>
          </a:r>
        </a:p>
      </dsp:txBody>
      <dsp:txXfrm>
        <a:off x="765914" y="2802593"/>
        <a:ext cx="4320000" cy="957206"/>
      </dsp:txXfrm>
    </dsp:sp>
    <dsp:sp modelId="{86752EBF-AB5C-413D-A425-F4D67679BF97}">
      <dsp:nvSpPr>
        <dsp:cNvPr id="0" name=""/>
        <dsp:cNvSpPr/>
      </dsp:nvSpPr>
      <dsp:spPr>
        <a:xfrm>
          <a:off x="7245914" y="43300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0E641-0B29-4FC0-9E83-CB853A0B77D7}">
      <dsp:nvSpPr>
        <dsp:cNvPr id="0" name=""/>
        <dsp:cNvSpPr/>
      </dsp:nvSpPr>
      <dsp:spPr>
        <a:xfrm>
          <a:off x="5841914" y="20880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BackEnd (BE)</a:t>
          </a:r>
        </a:p>
      </dsp:txBody>
      <dsp:txXfrm>
        <a:off x="5841914" y="2088057"/>
        <a:ext cx="4320000" cy="648000"/>
      </dsp:txXfrm>
    </dsp:sp>
    <dsp:sp modelId="{4EA57A3D-0D73-4730-83A6-1DA43EF155FB}">
      <dsp:nvSpPr>
        <dsp:cNvPr id="0" name=""/>
        <dsp:cNvSpPr/>
      </dsp:nvSpPr>
      <dsp:spPr>
        <a:xfrm>
          <a:off x="5841914" y="2802593"/>
          <a:ext cx="4320000" cy="9572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Salah </a:t>
          </a:r>
          <a:r>
            <a:rPr lang="en-US" sz="1700" kern="1200" dirty="0" err="1"/>
            <a:t>satu</a:t>
          </a:r>
          <a:r>
            <a:rPr lang="en-US" sz="1700" kern="1200" dirty="0"/>
            <a:t> </a:t>
          </a:r>
          <a:r>
            <a:rPr lang="en-US" sz="1700" kern="1200" dirty="0" err="1"/>
            <a:t>bagian</a:t>
          </a:r>
          <a:r>
            <a:rPr lang="en-US" sz="1700" kern="1200" dirty="0"/>
            <a:t> </a:t>
          </a:r>
          <a:r>
            <a:rPr lang="en-US" sz="1700" kern="1200" dirty="0" err="1"/>
            <a:t>dari</a:t>
          </a:r>
          <a:r>
            <a:rPr lang="en-US" sz="1700" kern="1200" dirty="0"/>
            <a:t> developer yang </a:t>
          </a:r>
          <a:r>
            <a:rPr lang="en-US" sz="1700" kern="1200" dirty="0" err="1"/>
            <a:t>berfokus</a:t>
          </a:r>
          <a:r>
            <a:rPr lang="en-US" sz="1700" kern="1200" dirty="0"/>
            <a:t> </a:t>
          </a:r>
          <a:r>
            <a:rPr lang="en-US" sz="1700" kern="1200" dirty="0" err="1"/>
            <a:t>untuk</a:t>
          </a:r>
          <a:r>
            <a:rPr lang="en-US" sz="1700" kern="1200" dirty="0"/>
            <a:t> </a:t>
          </a:r>
          <a:r>
            <a:rPr lang="en-US" sz="1700" kern="1200" dirty="0" err="1"/>
            <a:t>mengembangkan</a:t>
          </a:r>
          <a:r>
            <a:rPr lang="en-US" sz="1700" kern="1200" dirty="0"/>
            <a:t> </a:t>
          </a:r>
          <a:r>
            <a:rPr lang="en-US" sz="1700" kern="1200" dirty="0" err="1"/>
            <a:t>aplikasi</a:t>
          </a:r>
          <a:r>
            <a:rPr lang="en-US" sz="1700" kern="1200" dirty="0"/>
            <a:t> server-side, yang </a:t>
          </a:r>
          <a:r>
            <a:rPr lang="en-US" sz="1700" kern="1200" dirty="0" err="1"/>
            <a:t>akan</a:t>
          </a:r>
          <a:r>
            <a:rPr lang="en-US" sz="1700" kern="1200" dirty="0"/>
            <a:t> </a:t>
          </a:r>
          <a:r>
            <a:rPr lang="en-US" sz="1700" kern="1200" dirty="0" err="1"/>
            <a:t>digunakan</a:t>
          </a:r>
          <a:r>
            <a:rPr lang="en-US" sz="1700" kern="1200" dirty="0"/>
            <a:t> </a:t>
          </a:r>
          <a:r>
            <a:rPr lang="en-US" sz="1700" kern="1200" dirty="0" err="1"/>
            <a:t>untuk</a:t>
          </a:r>
          <a:r>
            <a:rPr lang="en-US" sz="1700" kern="1200" dirty="0"/>
            <a:t> </a:t>
          </a:r>
          <a:r>
            <a:rPr lang="en-US" sz="1700" kern="1200" dirty="0" err="1"/>
            <a:t>mengolah</a:t>
          </a:r>
          <a:r>
            <a:rPr lang="en-US" sz="1700" kern="1200" dirty="0"/>
            <a:t> data-data yang </a:t>
          </a:r>
          <a:r>
            <a:rPr lang="en-US" sz="1700" kern="1200" dirty="0" err="1"/>
            <a:t>sudah</a:t>
          </a:r>
          <a:r>
            <a:rPr lang="en-US" sz="1700" kern="1200" dirty="0"/>
            <a:t> </a:t>
          </a:r>
          <a:r>
            <a:rPr lang="en-US" sz="1700" kern="1200" dirty="0" err="1"/>
            <a:t>disimpan</a:t>
          </a:r>
          <a:endParaRPr lang="en-US" sz="1700" kern="1200" dirty="0"/>
        </a:p>
      </dsp:txBody>
      <dsp:txXfrm>
        <a:off x="5841914" y="2802593"/>
        <a:ext cx="4320000" cy="957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AE9C1-C993-45AB-87A2-F3F817CCCF6D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CEC74-E683-44C2-8B6A-750B77853492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VISUAL STUDIO CODE</a:t>
          </a:r>
        </a:p>
      </dsp:txBody>
      <dsp:txXfrm>
        <a:off x="559800" y="3022743"/>
        <a:ext cx="4320000" cy="720000"/>
      </dsp:txXfrm>
    </dsp:sp>
    <dsp:sp modelId="{3DDC434E-43FC-4A22-9B24-4346CF6517D8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44DDC-69ED-4260-BA2D-892B4F0F76F9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NodeJs</a:t>
          </a:r>
          <a:endParaRPr lang="en-US" sz="3800" kern="1200" dirty="0"/>
        </a:p>
      </dsp:txBody>
      <dsp:txXfrm>
        <a:off x="5635800" y="3022743"/>
        <a:ext cx="43200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AF03F-5F15-4E83-88E7-6405A7F879D5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6684B-5712-4FE4-A2D5-36DEA752CC2E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VAR</a:t>
          </a:r>
        </a:p>
      </dsp:txBody>
      <dsp:txXfrm>
        <a:off x="398656" y="1088253"/>
        <a:ext cx="2959127" cy="1837317"/>
      </dsp:txXfrm>
    </dsp:sp>
    <dsp:sp modelId="{28AB242E-9323-4C93-AD8F-2702B41ECD0D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EF0CC-E668-451E-8CDC-13235706440D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LET</a:t>
          </a:r>
        </a:p>
      </dsp:txBody>
      <dsp:txXfrm>
        <a:off x="4155097" y="1088253"/>
        <a:ext cx="2959127" cy="1837317"/>
      </dsp:txXfrm>
    </dsp:sp>
    <dsp:sp modelId="{8638D70B-EB55-41D2-9DE7-EB34998C7197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C5D8C-B6E9-4ABC-AC3B-3E32E674D739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CONST</a:t>
          </a:r>
        </a:p>
      </dsp:txBody>
      <dsp:txXfrm>
        <a:off x="7911539" y="1088253"/>
        <a:ext cx="2959127" cy="18373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9F845-AF52-492D-A16B-2339DA14D057}">
      <dsp:nvSpPr>
        <dsp:cNvPr id="0" name=""/>
        <dsp:cNvSpPr/>
      </dsp:nvSpPr>
      <dsp:spPr>
        <a:xfrm>
          <a:off x="3468094" y="265431"/>
          <a:ext cx="3655123" cy="3655123"/>
        </a:xfrm>
        <a:prstGeom prst="pie">
          <a:avLst>
            <a:gd name="adj1" fmla="val 16200000"/>
            <a:gd name="adj2" fmla="val 1928571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Number</a:t>
          </a:r>
        </a:p>
      </dsp:txBody>
      <dsp:txXfrm>
        <a:off x="5388340" y="604835"/>
        <a:ext cx="870267" cy="696214"/>
      </dsp:txXfrm>
    </dsp:sp>
    <dsp:sp modelId="{3FE889EA-CE4C-4CFA-81CE-586AEB0D5E20}">
      <dsp:nvSpPr>
        <dsp:cNvPr id="0" name=""/>
        <dsp:cNvSpPr/>
      </dsp:nvSpPr>
      <dsp:spPr>
        <a:xfrm>
          <a:off x="3515089" y="324174"/>
          <a:ext cx="3655123" cy="3655123"/>
        </a:xfrm>
        <a:prstGeom prst="pie">
          <a:avLst>
            <a:gd name="adj1" fmla="val 19285716"/>
            <a:gd name="adj2" fmla="val 7714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String</a:t>
          </a:r>
        </a:p>
      </dsp:txBody>
      <dsp:txXfrm>
        <a:off x="5997527" y="1649157"/>
        <a:ext cx="1000807" cy="609187"/>
      </dsp:txXfrm>
    </dsp:sp>
    <dsp:sp modelId="{02090EC8-B9E0-439E-A28C-FB2F6F6508D4}">
      <dsp:nvSpPr>
        <dsp:cNvPr id="0" name=""/>
        <dsp:cNvSpPr/>
      </dsp:nvSpPr>
      <dsp:spPr>
        <a:xfrm>
          <a:off x="3498118" y="398147"/>
          <a:ext cx="3655123" cy="3655123"/>
        </a:xfrm>
        <a:prstGeom prst="pie">
          <a:avLst>
            <a:gd name="adj1" fmla="val 771428"/>
            <a:gd name="adj2" fmla="val 385714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Float</a:t>
          </a:r>
        </a:p>
      </dsp:txBody>
      <dsp:txXfrm>
        <a:off x="5845230" y="2562938"/>
        <a:ext cx="870267" cy="674457"/>
      </dsp:txXfrm>
    </dsp:sp>
    <dsp:sp modelId="{8547FC2B-EA5C-4813-A8C4-719C4FE251E7}">
      <dsp:nvSpPr>
        <dsp:cNvPr id="0" name=""/>
        <dsp:cNvSpPr/>
      </dsp:nvSpPr>
      <dsp:spPr>
        <a:xfrm>
          <a:off x="3430238" y="430782"/>
          <a:ext cx="3655123" cy="3655123"/>
        </a:xfrm>
        <a:prstGeom prst="pie">
          <a:avLst>
            <a:gd name="adj1" fmla="val 3857226"/>
            <a:gd name="adj2" fmla="val 69428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Boolean</a:t>
          </a:r>
        </a:p>
      </dsp:txBody>
      <dsp:txXfrm>
        <a:off x="4833544" y="3302665"/>
        <a:ext cx="848510" cy="609187"/>
      </dsp:txXfrm>
    </dsp:sp>
    <dsp:sp modelId="{31172902-AE4C-4368-AA93-D9E556C44A66}">
      <dsp:nvSpPr>
        <dsp:cNvPr id="0" name=""/>
        <dsp:cNvSpPr/>
      </dsp:nvSpPr>
      <dsp:spPr>
        <a:xfrm>
          <a:off x="3362357" y="398147"/>
          <a:ext cx="3655123" cy="3655123"/>
        </a:xfrm>
        <a:prstGeom prst="pie">
          <a:avLst>
            <a:gd name="adj1" fmla="val 6942858"/>
            <a:gd name="adj2" fmla="val 1002857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</a:t>
          </a:r>
        </a:p>
      </dsp:txBody>
      <dsp:txXfrm>
        <a:off x="3800101" y="2562938"/>
        <a:ext cx="870267" cy="674457"/>
      </dsp:txXfrm>
    </dsp:sp>
    <dsp:sp modelId="{AAEBF704-B58F-4E0A-BA5A-9BA80E01FFB2}">
      <dsp:nvSpPr>
        <dsp:cNvPr id="0" name=""/>
        <dsp:cNvSpPr/>
      </dsp:nvSpPr>
      <dsp:spPr>
        <a:xfrm>
          <a:off x="3345386" y="324174"/>
          <a:ext cx="3655123" cy="3655123"/>
        </a:xfrm>
        <a:prstGeom prst="pie">
          <a:avLst>
            <a:gd name="adj1" fmla="val 10028574"/>
            <a:gd name="adj2" fmla="val 1311428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Array</a:t>
          </a:r>
        </a:p>
      </dsp:txBody>
      <dsp:txXfrm>
        <a:off x="3517264" y="1649157"/>
        <a:ext cx="1000807" cy="609187"/>
      </dsp:txXfrm>
    </dsp:sp>
    <dsp:sp modelId="{9BD5CBF5-0B13-41B0-AA84-097C4B36C884}">
      <dsp:nvSpPr>
        <dsp:cNvPr id="0" name=""/>
        <dsp:cNvSpPr/>
      </dsp:nvSpPr>
      <dsp:spPr>
        <a:xfrm>
          <a:off x="3392381" y="265431"/>
          <a:ext cx="3655123" cy="3655123"/>
        </a:xfrm>
        <a:prstGeom prst="pie">
          <a:avLst>
            <a:gd name="adj1" fmla="val 13114284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Date</a:t>
          </a:r>
        </a:p>
      </dsp:txBody>
      <dsp:txXfrm>
        <a:off x="4256992" y="604835"/>
        <a:ext cx="870267" cy="696214"/>
      </dsp:txXfrm>
    </dsp:sp>
    <dsp:sp modelId="{D7F0F350-2E21-415D-AF05-697E7C13C796}">
      <dsp:nvSpPr>
        <dsp:cNvPr id="0" name=""/>
        <dsp:cNvSpPr/>
      </dsp:nvSpPr>
      <dsp:spPr>
        <a:xfrm>
          <a:off x="3241642" y="39162"/>
          <a:ext cx="4107663" cy="4107663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D2AC3-EAD2-4EFA-846E-4333115A3AE9}">
      <dsp:nvSpPr>
        <dsp:cNvPr id="0" name=""/>
        <dsp:cNvSpPr/>
      </dsp:nvSpPr>
      <dsp:spPr>
        <a:xfrm>
          <a:off x="3288932" y="98165"/>
          <a:ext cx="4107663" cy="4107663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4FCCA-D78A-4025-9B54-C5FE239748EA}">
      <dsp:nvSpPr>
        <dsp:cNvPr id="0" name=""/>
        <dsp:cNvSpPr/>
      </dsp:nvSpPr>
      <dsp:spPr>
        <a:xfrm>
          <a:off x="3271902" y="171966"/>
          <a:ext cx="4107663" cy="4107663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A1903-D450-4956-91B3-59D1F60491E1}">
      <dsp:nvSpPr>
        <dsp:cNvPr id="0" name=""/>
        <dsp:cNvSpPr/>
      </dsp:nvSpPr>
      <dsp:spPr>
        <a:xfrm>
          <a:off x="3203968" y="204417"/>
          <a:ext cx="4107663" cy="4107663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72118-9087-4EB7-9A53-26BAA9657F07}">
      <dsp:nvSpPr>
        <dsp:cNvPr id="0" name=""/>
        <dsp:cNvSpPr/>
      </dsp:nvSpPr>
      <dsp:spPr>
        <a:xfrm>
          <a:off x="3136034" y="171966"/>
          <a:ext cx="4107663" cy="4107663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188AD-BAD9-42D8-96E9-16258F80DEF3}">
      <dsp:nvSpPr>
        <dsp:cNvPr id="0" name=""/>
        <dsp:cNvSpPr/>
      </dsp:nvSpPr>
      <dsp:spPr>
        <a:xfrm>
          <a:off x="3119004" y="98165"/>
          <a:ext cx="4107663" cy="4107663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58CBA-6D8F-451F-A388-538BEE40DFC4}">
      <dsp:nvSpPr>
        <dsp:cNvPr id="0" name=""/>
        <dsp:cNvSpPr/>
      </dsp:nvSpPr>
      <dsp:spPr>
        <a:xfrm>
          <a:off x="3166294" y="39162"/>
          <a:ext cx="4107663" cy="4107663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AD83A-0406-4B26-A646-86F351099C51}">
      <dsp:nvSpPr>
        <dsp:cNvPr id="0" name=""/>
        <dsp:cNvSpPr/>
      </dsp:nvSpPr>
      <dsp:spPr>
        <a:xfrm>
          <a:off x="0" y="5494"/>
          <a:ext cx="6666833" cy="10448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Menampilkan Konten: Frontend bertanggung jawab untuk menampilkan teks, gambar, video, dan elemen-elemen visual lainnya kepada pengguna.</a:t>
          </a:r>
          <a:endParaRPr lang="en-US" sz="1900" kern="1200"/>
        </a:p>
      </dsp:txBody>
      <dsp:txXfrm>
        <a:off x="51003" y="56497"/>
        <a:ext cx="6564827" cy="942803"/>
      </dsp:txXfrm>
    </dsp:sp>
    <dsp:sp modelId="{370E3534-7755-4AD5-8AA2-D737E347B31D}">
      <dsp:nvSpPr>
        <dsp:cNvPr id="0" name=""/>
        <dsp:cNvSpPr/>
      </dsp:nvSpPr>
      <dsp:spPr>
        <a:xfrm>
          <a:off x="0" y="1105024"/>
          <a:ext cx="6666833" cy="1044809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Interaksi Pengguna: Ini mencakup semua elemen yang memungkinkan pengguna berinteraksi dengan aplikasi, seperti tombol, formulir, tautan, dan animasi.</a:t>
          </a:r>
          <a:endParaRPr lang="en-US" sz="1900" kern="1200"/>
        </a:p>
      </dsp:txBody>
      <dsp:txXfrm>
        <a:off x="51003" y="1156027"/>
        <a:ext cx="6564827" cy="942803"/>
      </dsp:txXfrm>
    </dsp:sp>
    <dsp:sp modelId="{4FB7F88A-30AE-4189-A942-98F5D4018D6E}">
      <dsp:nvSpPr>
        <dsp:cNvPr id="0" name=""/>
        <dsp:cNvSpPr/>
      </dsp:nvSpPr>
      <dsp:spPr>
        <a:xfrm>
          <a:off x="0" y="2204555"/>
          <a:ext cx="6666833" cy="104480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Tata Letak dan Desain: Frontend mengatur elemen-elemen tampilan dalam tata letak yang menarik dan mudah digunakan.</a:t>
          </a:r>
          <a:endParaRPr lang="en-US" sz="1900" kern="1200"/>
        </a:p>
      </dsp:txBody>
      <dsp:txXfrm>
        <a:off x="51003" y="2255558"/>
        <a:ext cx="6564827" cy="942803"/>
      </dsp:txXfrm>
    </dsp:sp>
    <dsp:sp modelId="{BBF3B967-E604-4B81-A964-1BA8D8833D00}">
      <dsp:nvSpPr>
        <dsp:cNvPr id="0" name=""/>
        <dsp:cNvSpPr/>
      </dsp:nvSpPr>
      <dsp:spPr>
        <a:xfrm>
          <a:off x="0" y="3304085"/>
          <a:ext cx="6666833" cy="1044809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Responsif: Frontend harus dirancang agar tampil baik di berbagai perangkat dan ukuran layar, termasuk komputer desktop, tablet, dan ponsel.</a:t>
          </a:r>
          <a:endParaRPr lang="en-US" sz="1900" kern="1200"/>
        </a:p>
      </dsp:txBody>
      <dsp:txXfrm>
        <a:off x="51003" y="3355088"/>
        <a:ext cx="6564827" cy="942803"/>
      </dsp:txXfrm>
    </dsp:sp>
    <dsp:sp modelId="{E911FD5D-DD91-420C-B3EE-69892852C1DC}">
      <dsp:nvSpPr>
        <dsp:cNvPr id="0" name=""/>
        <dsp:cNvSpPr/>
      </dsp:nvSpPr>
      <dsp:spPr>
        <a:xfrm>
          <a:off x="0" y="4403614"/>
          <a:ext cx="6666833" cy="104480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/>
            <a:t>Komunikasi dengan Backend: Frontend sering berkomunikasi dengan backend untuk mengambil atau mengirim data, misalnya, ketika pengguna mengisi formulir.</a:t>
          </a:r>
          <a:endParaRPr lang="en-US" sz="1900" kern="1200"/>
        </a:p>
      </dsp:txBody>
      <dsp:txXfrm>
        <a:off x="51003" y="4454617"/>
        <a:ext cx="6564827" cy="942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A01E6-83AF-4347-8996-4E999268DA5E}">
      <dsp:nvSpPr>
        <dsp:cNvPr id="0" name=""/>
        <dsp:cNvSpPr/>
      </dsp:nvSpPr>
      <dsp:spPr>
        <a:xfrm>
          <a:off x="0" y="411891"/>
          <a:ext cx="4828172" cy="482817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E3E490-F4AC-4D17-AC6E-8E052F93912B}">
      <dsp:nvSpPr>
        <dsp:cNvPr id="0" name=""/>
        <dsp:cNvSpPr/>
      </dsp:nvSpPr>
      <dsp:spPr>
        <a:xfrm>
          <a:off x="458676" y="870567"/>
          <a:ext cx="1882987" cy="18829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&lt;html&gt;: Menandai awal dan akhir dari dokumen HTML.</a:t>
          </a:r>
          <a:endParaRPr lang="en-US" sz="1800" kern="1200"/>
        </a:p>
      </dsp:txBody>
      <dsp:txXfrm>
        <a:off x="550596" y="962487"/>
        <a:ext cx="1699147" cy="1699147"/>
      </dsp:txXfrm>
    </dsp:sp>
    <dsp:sp modelId="{D4C84EC4-AAEB-4A7B-A45B-6D928EFBB85C}">
      <dsp:nvSpPr>
        <dsp:cNvPr id="0" name=""/>
        <dsp:cNvSpPr/>
      </dsp:nvSpPr>
      <dsp:spPr>
        <a:xfrm>
          <a:off x="2486508" y="870567"/>
          <a:ext cx="1882987" cy="188298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&lt;head&gt;: Berisi informasi meta, judul, dan link ke file eksternal.</a:t>
          </a:r>
          <a:endParaRPr lang="en-US" sz="1800" kern="1200"/>
        </a:p>
      </dsp:txBody>
      <dsp:txXfrm>
        <a:off x="2578428" y="962487"/>
        <a:ext cx="1699147" cy="1699147"/>
      </dsp:txXfrm>
    </dsp:sp>
    <dsp:sp modelId="{55D559D4-2E21-42CD-A68C-A74A2ECF8D8F}">
      <dsp:nvSpPr>
        <dsp:cNvPr id="0" name=""/>
        <dsp:cNvSpPr/>
      </dsp:nvSpPr>
      <dsp:spPr>
        <a:xfrm>
          <a:off x="458676" y="2898400"/>
          <a:ext cx="1882987" cy="188298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&lt;title&gt;: Menentukan judul dokumen yang akan ditampilkan di tab browser.</a:t>
          </a:r>
          <a:endParaRPr lang="en-US" sz="1800" kern="1200"/>
        </a:p>
      </dsp:txBody>
      <dsp:txXfrm>
        <a:off x="550596" y="2990320"/>
        <a:ext cx="1699147" cy="1699147"/>
      </dsp:txXfrm>
    </dsp:sp>
    <dsp:sp modelId="{8DDC5BA0-09F6-4F08-92C5-E701FCADE93D}">
      <dsp:nvSpPr>
        <dsp:cNvPr id="0" name=""/>
        <dsp:cNvSpPr/>
      </dsp:nvSpPr>
      <dsp:spPr>
        <a:xfrm>
          <a:off x="2486508" y="2898400"/>
          <a:ext cx="1882987" cy="188298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&lt;body&gt;: Berisi semua konten yang akan ditampilkan di halaman web.</a:t>
          </a:r>
          <a:endParaRPr lang="en-US" sz="1800" kern="1200"/>
        </a:p>
      </dsp:txBody>
      <dsp:txXfrm>
        <a:off x="2578428" y="2990320"/>
        <a:ext cx="1699147" cy="1699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7CD1-63E4-4AD1-AF19-D5289109404F}">
      <dsp:nvSpPr>
        <dsp:cNvPr id="0" name=""/>
        <dsp:cNvSpPr/>
      </dsp:nvSpPr>
      <dsp:spPr>
        <a:xfrm>
          <a:off x="0" y="82777"/>
          <a:ext cx="4828172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&lt;h1&gt;, &lt;h2&gt;, &lt;h3&gt;, ... &lt;h6&gt;: Digunakan untuk judul dengan tingkat kepentingan yang berbeda.</a:t>
          </a:r>
          <a:endParaRPr lang="en-US" sz="2400" kern="1200"/>
        </a:p>
      </dsp:txBody>
      <dsp:txXfrm>
        <a:off x="64425" y="147202"/>
        <a:ext cx="4699322" cy="1190909"/>
      </dsp:txXfrm>
    </dsp:sp>
    <dsp:sp modelId="{A1269BD0-0E95-4EFF-BB96-0844ED03E780}">
      <dsp:nvSpPr>
        <dsp:cNvPr id="0" name=""/>
        <dsp:cNvSpPr/>
      </dsp:nvSpPr>
      <dsp:spPr>
        <a:xfrm>
          <a:off x="0" y="1471657"/>
          <a:ext cx="4828172" cy="131975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&lt;p&gt;: Menandai paragraf teks.</a:t>
          </a:r>
          <a:endParaRPr lang="en-US" sz="2400" kern="1200"/>
        </a:p>
      </dsp:txBody>
      <dsp:txXfrm>
        <a:off x="64425" y="1536082"/>
        <a:ext cx="4699322" cy="1190909"/>
      </dsp:txXfrm>
    </dsp:sp>
    <dsp:sp modelId="{628F4B35-77FD-44A5-9514-F66EEB355F80}">
      <dsp:nvSpPr>
        <dsp:cNvPr id="0" name=""/>
        <dsp:cNvSpPr/>
      </dsp:nvSpPr>
      <dsp:spPr>
        <a:xfrm>
          <a:off x="0" y="2860537"/>
          <a:ext cx="4828172" cy="131975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&lt;br&gt;: Menambahkan jeda baris.</a:t>
          </a:r>
          <a:endParaRPr lang="en-US" sz="2400" kern="1200"/>
        </a:p>
      </dsp:txBody>
      <dsp:txXfrm>
        <a:off x="64425" y="2924962"/>
        <a:ext cx="4699322" cy="1190909"/>
      </dsp:txXfrm>
    </dsp:sp>
    <dsp:sp modelId="{BD958AD4-F400-4504-837D-A8A10C7DA4F2}">
      <dsp:nvSpPr>
        <dsp:cNvPr id="0" name=""/>
        <dsp:cNvSpPr/>
      </dsp:nvSpPr>
      <dsp:spPr>
        <a:xfrm>
          <a:off x="0" y="4249417"/>
          <a:ext cx="4828172" cy="13197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&lt;hr&gt;: Menambahkan garis horizontal.</a:t>
          </a:r>
          <a:endParaRPr lang="en-US" sz="2400" kern="1200"/>
        </a:p>
      </dsp:txBody>
      <dsp:txXfrm>
        <a:off x="64425" y="4313842"/>
        <a:ext cx="4699322" cy="11909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E7CD1-63E4-4AD1-AF19-D5289109404F}">
      <dsp:nvSpPr>
        <dsp:cNvPr id="0" name=""/>
        <dsp:cNvSpPr/>
      </dsp:nvSpPr>
      <dsp:spPr>
        <a:xfrm>
          <a:off x="0" y="48667"/>
          <a:ext cx="4828172" cy="17901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200" kern="1200" dirty="0"/>
            <a:t>&lt;</a:t>
          </a:r>
          <a:r>
            <a:rPr lang="en-ID" sz="3200" kern="1200" dirty="0" err="1"/>
            <a:t>ul</a:t>
          </a:r>
          <a:r>
            <a:rPr lang="en-ID" sz="3200" kern="1200" dirty="0"/>
            <a:t>&gt;: </a:t>
          </a:r>
          <a:r>
            <a:rPr lang="en-ID" sz="3200" kern="1200" dirty="0" err="1"/>
            <a:t>Membuat</a:t>
          </a:r>
          <a:r>
            <a:rPr lang="en-ID" sz="3200" kern="1200" dirty="0"/>
            <a:t> daftar </a:t>
          </a:r>
          <a:r>
            <a:rPr lang="en-ID" sz="3200" kern="1200" dirty="0" err="1"/>
            <a:t>tak</a:t>
          </a:r>
          <a:r>
            <a:rPr lang="en-ID" sz="3200" kern="1200" dirty="0"/>
            <a:t> </a:t>
          </a:r>
          <a:r>
            <a:rPr lang="en-ID" sz="3200" kern="1200" dirty="0" err="1"/>
            <a:t>terurut</a:t>
          </a:r>
          <a:r>
            <a:rPr lang="en-ID" sz="3200" kern="1200" dirty="0"/>
            <a:t> (bullet points).</a:t>
          </a:r>
          <a:endParaRPr lang="en-US" sz="3200" kern="1200" dirty="0"/>
        </a:p>
      </dsp:txBody>
      <dsp:txXfrm>
        <a:off x="87385" y="136052"/>
        <a:ext cx="4653402" cy="1615330"/>
      </dsp:txXfrm>
    </dsp:sp>
    <dsp:sp modelId="{A1269BD0-0E95-4EFF-BB96-0844ED03E780}">
      <dsp:nvSpPr>
        <dsp:cNvPr id="0" name=""/>
        <dsp:cNvSpPr/>
      </dsp:nvSpPr>
      <dsp:spPr>
        <a:xfrm>
          <a:off x="0" y="1930927"/>
          <a:ext cx="4828172" cy="17901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200" kern="1200" dirty="0"/>
            <a:t>&lt;</a:t>
          </a:r>
          <a:r>
            <a:rPr lang="en-ID" sz="3200" kern="1200" dirty="0" err="1"/>
            <a:t>ol</a:t>
          </a:r>
          <a:r>
            <a:rPr lang="en-ID" sz="3200" kern="1200" dirty="0"/>
            <a:t>&gt;: </a:t>
          </a:r>
          <a:r>
            <a:rPr lang="en-ID" sz="3200" kern="1200" dirty="0" err="1"/>
            <a:t>Membuat</a:t>
          </a:r>
          <a:r>
            <a:rPr lang="en-ID" sz="3200" kern="1200" dirty="0"/>
            <a:t> daftar </a:t>
          </a:r>
          <a:r>
            <a:rPr lang="en-ID" sz="3200" kern="1200" dirty="0" err="1"/>
            <a:t>terurut</a:t>
          </a:r>
          <a:r>
            <a:rPr lang="en-ID" sz="3200" kern="1200" dirty="0"/>
            <a:t> (</a:t>
          </a:r>
          <a:r>
            <a:rPr lang="en-ID" sz="3200" kern="1200" dirty="0" err="1"/>
            <a:t>dengan</a:t>
          </a:r>
          <a:r>
            <a:rPr lang="en-ID" sz="3200" kern="1200" dirty="0"/>
            <a:t> </a:t>
          </a:r>
          <a:r>
            <a:rPr lang="en-ID" sz="3200" kern="1200" dirty="0" err="1"/>
            <a:t>angka</a:t>
          </a:r>
          <a:r>
            <a:rPr lang="en-ID" sz="3200" kern="1200" dirty="0"/>
            <a:t> </a:t>
          </a:r>
          <a:r>
            <a:rPr lang="en-ID" sz="3200" kern="1200" dirty="0" err="1"/>
            <a:t>atau</a:t>
          </a:r>
          <a:r>
            <a:rPr lang="en-ID" sz="3200" kern="1200" dirty="0"/>
            <a:t> </a:t>
          </a:r>
          <a:r>
            <a:rPr lang="en-ID" sz="3200" kern="1200" dirty="0" err="1"/>
            <a:t>huruf</a:t>
          </a:r>
          <a:r>
            <a:rPr lang="en-ID" sz="3200" kern="1200" dirty="0"/>
            <a:t>).</a:t>
          </a:r>
        </a:p>
      </dsp:txBody>
      <dsp:txXfrm>
        <a:off x="87385" y="2018312"/>
        <a:ext cx="4653402" cy="1615330"/>
      </dsp:txXfrm>
    </dsp:sp>
    <dsp:sp modelId="{967E175B-BAED-40D8-9688-049F54324AEB}">
      <dsp:nvSpPr>
        <dsp:cNvPr id="0" name=""/>
        <dsp:cNvSpPr/>
      </dsp:nvSpPr>
      <dsp:spPr>
        <a:xfrm>
          <a:off x="0" y="3813187"/>
          <a:ext cx="4828172" cy="17901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200" kern="1200" dirty="0"/>
            <a:t>&lt;li&gt;: Menandai item dalam daftar.</a:t>
          </a:r>
        </a:p>
      </dsp:txBody>
      <dsp:txXfrm>
        <a:off x="87385" y="3900572"/>
        <a:ext cx="4653402" cy="16153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3FF12-0057-48B2-8C78-F82C6AE06F01}">
      <dsp:nvSpPr>
        <dsp:cNvPr id="0" name=""/>
        <dsp:cNvSpPr/>
      </dsp:nvSpPr>
      <dsp:spPr>
        <a:xfrm>
          <a:off x="0" y="61557"/>
          <a:ext cx="4828172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&lt;table&gt;: Membuat tabel.</a:t>
          </a:r>
        </a:p>
      </dsp:txBody>
      <dsp:txXfrm>
        <a:off x="63994" y="125551"/>
        <a:ext cx="4700184" cy="1182942"/>
      </dsp:txXfrm>
    </dsp:sp>
    <dsp:sp modelId="{FC2CF4A4-6BC1-4A4D-A2D5-24A1F305E546}">
      <dsp:nvSpPr>
        <dsp:cNvPr id="0" name=""/>
        <dsp:cNvSpPr/>
      </dsp:nvSpPr>
      <dsp:spPr>
        <a:xfrm>
          <a:off x="0" y="1467527"/>
          <a:ext cx="4828172" cy="13109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&lt;tr&gt;: Menandai baris dalam tabel</a:t>
          </a:r>
        </a:p>
      </dsp:txBody>
      <dsp:txXfrm>
        <a:off x="63994" y="1531521"/>
        <a:ext cx="4700184" cy="1182942"/>
      </dsp:txXfrm>
    </dsp:sp>
    <dsp:sp modelId="{628F4B35-77FD-44A5-9514-F66EEB355F80}">
      <dsp:nvSpPr>
        <dsp:cNvPr id="0" name=""/>
        <dsp:cNvSpPr/>
      </dsp:nvSpPr>
      <dsp:spPr>
        <a:xfrm>
          <a:off x="0" y="2873497"/>
          <a:ext cx="4828172" cy="13109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&lt;</a:t>
          </a:r>
          <a:r>
            <a:rPr lang="en-ID" sz="3300" kern="1200" dirty="0" err="1"/>
            <a:t>th</a:t>
          </a:r>
          <a:r>
            <a:rPr lang="en-ID" sz="3300" kern="1200" dirty="0"/>
            <a:t>&gt;: </a:t>
          </a:r>
          <a:r>
            <a:rPr lang="en-ID" sz="3300" kern="1200" dirty="0" err="1"/>
            <a:t>Menandai</a:t>
          </a:r>
          <a:r>
            <a:rPr lang="en-ID" sz="3300" kern="1200" dirty="0"/>
            <a:t> </a:t>
          </a:r>
          <a:r>
            <a:rPr lang="en-ID" sz="3300" kern="1200" dirty="0" err="1"/>
            <a:t>sel</a:t>
          </a:r>
          <a:r>
            <a:rPr lang="en-ID" sz="3300" kern="1200" dirty="0"/>
            <a:t> </a:t>
          </a:r>
          <a:r>
            <a:rPr lang="en-ID" sz="3300" kern="1200" dirty="0" err="1"/>
            <a:t>kepala</a:t>
          </a:r>
          <a:r>
            <a:rPr lang="en-ID" sz="3300" kern="1200" dirty="0"/>
            <a:t> </a:t>
          </a:r>
          <a:r>
            <a:rPr lang="en-ID" sz="3300" kern="1200" dirty="0" err="1"/>
            <a:t>tabel</a:t>
          </a:r>
          <a:r>
            <a:rPr lang="en-ID" sz="3300" kern="1200" dirty="0"/>
            <a:t>.</a:t>
          </a:r>
          <a:endParaRPr lang="en-US" sz="3300" kern="1200" dirty="0"/>
        </a:p>
      </dsp:txBody>
      <dsp:txXfrm>
        <a:off x="63994" y="2937491"/>
        <a:ext cx="4700184" cy="1182942"/>
      </dsp:txXfrm>
    </dsp:sp>
    <dsp:sp modelId="{65D7AE48-549A-46F7-B2F0-E0E47BF3CBFA}">
      <dsp:nvSpPr>
        <dsp:cNvPr id="0" name=""/>
        <dsp:cNvSpPr/>
      </dsp:nvSpPr>
      <dsp:spPr>
        <a:xfrm>
          <a:off x="0" y="4279467"/>
          <a:ext cx="4828172" cy="13109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&lt;td&gt;: Menandai sel dalam tabel.</a:t>
          </a:r>
        </a:p>
      </dsp:txBody>
      <dsp:txXfrm>
        <a:off x="63994" y="4343461"/>
        <a:ext cx="4700184" cy="11829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3C389-BCAF-4706-9088-59CE70C32795}">
      <dsp:nvSpPr>
        <dsp:cNvPr id="0" name=""/>
        <dsp:cNvSpPr/>
      </dsp:nvSpPr>
      <dsp:spPr>
        <a:xfrm>
          <a:off x="0" y="300937"/>
          <a:ext cx="4828172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&lt;form&gt;: Membuat formulir untuk mengumpulkan data dari pengguna.</a:t>
          </a:r>
        </a:p>
      </dsp:txBody>
      <dsp:txXfrm>
        <a:off x="46606" y="347543"/>
        <a:ext cx="4734960" cy="861507"/>
      </dsp:txXfrm>
    </dsp:sp>
    <dsp:sp modelId="{A1269BD0-0E95-4EFF-BB96-0844ED03E780}">
      <dsp:nvSpPr>
        <dsp:cNvPr id="0" name=""/>
        <dsp:cNvSpPr/>
      </dsp:nvSpPr>
      <dsp:spPr>
        <a:xfrm>
          <a:off x="0" y="1324777"/>
          <a:ext cx="4828172" cy="95471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&lt;input&gt;: </a:t>
          </a:r>
          <a:r>
            <a:rPr lang="en-ID" sz="2400" kern="1200" dirty="0" err="1"/>
            <a:t>Untuk</a:t>
          </a:r>
          <a:r>
            <a:rPr lang="en-ID" sz="2400" kern="1200" dirty="0"/>
            <a:t> input </a:t>
          </a:r>
          <a:r>
            <a:rPr lang="en-ID" sz="2400" kern="1200" dirty="0" err="1"/>
            <a:t>teks</a:t>
          </a:r>
          <a:r>
            <a:rPr lang="en-ID" sz="2400" kern="1200" dirty="0"/>
            <a:t>, checkbox, radio button, </a:t>
          </a:r>
          <a:r>
            <a:rPr lang="en-ID" sz="2400" kern="1200" dirty="0" err="1"/>
            <a:t>dsb</a:t>
          </a:r>
          <a:r>
            <a:rPr lang="en-ID" sz="2400" kern="1200" dirty="0"/>
            <a:t>.</a:t>
          </a:r>
          <a:endParaRPr lang="en-US" sz="2400" kern="1200" dirty="0"/>
        </a:p>
      </dsp:txBody>
      <dsp:txXfrm>
        <a:off x="46606" y="1371383"/>
        <a:ext cx="4734960" cy="861507"/>
      </dsp:txXfrm>
    </dsp:sp>
    <dsp:sp modelId="{628F4B35-77FD-44A5-9514-F66EEB355F80}">
      <dsp:nvSpPr>
        <dsp:cNvPr id="0" name=""/>
        <dsp:cNvSpPr/>
      </dsp:nvSpPr>
      <dsp:spPr>
        <a:xfrm>
          <a:off x="0" y="2348617"/>
          <a:ext cx="4828172" cy="95471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/>
            <a:t>&lt;textarea&gt;: Untuk input teks multiline.</a:t>
          </a:r>
          <a:endParaRPr lang="en-US" sz="2400" kern="1200" dirty="0"/>
        </a:p>
      </dsp:txBody>
      <dsp:txXfrm>
        <a:off x="46606" y="2395223"/>
        <a:ext cx="4734960" cy="861507"/>
      </dsp:txXfrm>
    </dsp:sp>
    <dsp:sp modelId="{BD958AD4-F400-4504-837D-A8A10C7DA4F2}">
      <dsp:nvSpPr>
        <dsp:cNvPr id="0" name=""/>
        <dsp:cNvSpPr/>
      </dsp:nvSpPr>
      <dsp:spPr>
        <a:xfrm>
          <a:off x="0" y="3372457"/>
          <a:ext cx="4828172" cy="95471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 dirty="0"/>
            <a:t>&lt;select&gt;: </a:t>
          </a:r>
          <a:r>
            <a:rPr lang="en-ID" sz="2400" kern="1200" dirty="0" err="1"/>
            <a:t>Untuk</a:t>
          </a:r>
          <a:r>
            <a:rPr lang="en-ID" sz="2400" kern="1200" dirty="0"/>
            <a:t> daftar dropdown.</a:t>
          </a:r>
          <a:endParaRPr lang="en-US" sz="2400" kern="1200" dirty="0"/>
        </a:p>
      </dsp:txBody>
      <dsp:txXfrm>
        <a:off x="46606" y="3419063"/>
        <a:ext cx="4734960" cy="861507"/>
      </dsp:txXfrm>
    </dsp:sp>
    <dsp:sp modelId="{D4B9AA82-B8BF-493F-B046-68BD1CF3C04A}">
      <dsp:nvSpPr>
        <dsp:cNvPr id="0" name=""/>
        <dsp:cNvSpPr/>
      </dsp:nvSpPr>
      <dsp:spPr>
        <a:xfrm>
          <a:off x="0" y="4396297"/>
          <a:ext cx="4828172" cy="95471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&lt;button&gt;: </a:t>
          </a:r>
          <a:r>
            <a:rPr lang="en-US" sz="2400" kern="1200" dirty="0" err="1"/>
            <a:t>Untuk</a:t>
          </a:r>
          <a:r>
            <a:rPr lang="en-US" sz="2400" kern="1200" dirty="0"/>
            <a:t> </a:t>
          </a:r>
          <a:r>
            <a:rPr lang="en-US" sz="2400" kern="1200" dirty="0" err="1"/>
            <a:t>membuat</a:t>
          </a:r>
          <a:r>
            <a:rPr lang="en-US" sz="2400" kern="1200" dirty="0"/>
            <a:t> </a:t>
          </a:r>
          <a:r>
            <a:rPr lang="en-US" sz="2400" kern="1200" dirty="0" err="1"/>
            <a:t>tombol</a:t>
          </a:r>
          <a:r>
            <a:rPr lang="en-US" sz="2400" kern="1200" dirty="0"/>
            <a:t> </a:t>
          </a:r>
          <a:r>
            <a:rPr lang="en-US" sz="2400" kern="1200" dirty="0" err="1"/>
            <a:t>dalam</a:t>
          </a:r>
          <a:r>
            <a:rPr lang="en-US" sz="2400" kern="1200" dirty="0"/>
            <a:t> </a:t>
          </a:r>
          <a:r>
            <a:rPr lang="en-US" sz="2400" kern="1200" dirty="0" err="1"/>
            <a:t>formulir</a:t>
          </a:r>
          <a:r>
            <a:rPr lang="en-US" sz="2400" kern="1200" dirty="0"/>
            <a:t>.</a:t>
          </a:r>
        </a:p>
      </dsp:txBody>
      <dsp:txXfrm>
        <a:off x="46606" y="4442903"/>
        <a:ext cx="4734960" cy="8615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DCCA2-2D2D-467F-8F89-8287CD9A4A3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Server</a:t>
          </a:r>
          <a:endParaRPr lang="en-US" sz="3600" kern="1200"/>
        </a:p>
      </dsp:txBody>
      <dsp:txXfrm>
        <a:off x="0" y="39687"/>
        <a:ext cx="3286125" cy="1971675"/>
      </dsp:txXfrm>
    </dsp:sp>
    <dsp:sp modelId="{01ABA033-B6FF-4DE7-93E4-2178C3F96E49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Logika Aplikasi</a:t>
          </a:r>
          <a:endParaRPr lang="en-US" sz="3600" kern="1200"/>
        </a:p>
      </dsp:txBody>
      <dsp:txXfrm>
        <a:off x="3614737" y="39687"/>
        <a:ext cx="3286125" cy="1971675"/>
      </dsp:txXfrm>
    </dsp:sp>
    <dsp:sp modelId="{D5D713BB-E19B-48FD-BDCD-00730F54DE1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Basis Data (Database)</a:t>
          </a:r>
          <a:endParaRPr lang="en-US" sz="3600" kern="1200"/>
        </a:p>
      </dsp:txBody>
      <dsp:txXfrm>
        <a:off x="7229475" y="39687"/>
        <a:ext cx="3286125" cy="1971675"/>
      </dsp:txXfrm>
    </dsp:sp>
    <dsp:sp modelId="{85DCCEDB-80B8-491F-8A1B-447C3312582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API (Application Programming Interface)</a:t>
          </a:r>
          <a:endParaRPr lang="en-US" sz="3600" kern="1200"/>
        </a:p>
      </dsp:txBody>
      <dsp:txXfrm>
        <a:off x="0" y="2339975"/>
        <a:ext cx="3286125" cy="1971675"/>
      </dsp:txXfrm>
    </dsp:sp>
    <dsp:sp modelId="{23B71D6B-B0C9-407A-B8AC-0D0D41AAA85E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Keamanan</a:t>
          </a:r>
          <a:endParaRPr lang="en-US" sz="3600" kern="1200"/>
        </a:p>
      </dsp:txBody>
      <dsp:txXfrm>
        <a:off x="3614737" y="2339975"/>
        <a:ext cx="3286125" cy="1971675"/>
      </dsp:txXfrm>
    </dsp:sp>
    <dsp:sp modelId="{CA65CBEF-962E-4939-9366-9BDB441282F2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600" kern="1200"/>
            <a:t>Pengelolaan Kesalahan (Error Handling)</a:t>
          </a:r>
          <a:endParaRPr lang="en-US" sz="3600" kern="1200"/>
        </a:p>
      </dsp:txBody>
      <dsp:txXfrm>
        <a:off x="7229475" y="2339975"/>
        <a:ext cx="3286125" cy="1971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6FDA9-0C89-49F0-890C-4AD6124A3977}">
      <dsp:nvSpPr>
        <dsp:cNvPr id="0" name=""/>
        <dsp:cNvSpPr/>
      </dsp:nvSpPr>
      <dsp:spPr>
        <a:xfrm>
          <a:off x="589" y="527409"/>
          <a:ext cx="2298568" cy="13791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Jika </a:t>
          </a:r>
          <a:r>
            <a:rPr lang="en-ID" sz="1400" kern="1200" dirty="0" err="1"/>
            <a:t>kamu</a:t>
          </a:r>
          <a:r>
            <a:rPr lang="en-ID" sz="1400" kern="1200" dirty="0"/>
            <a:t> </a:t>
          </a:r>
          <a:r>
            <a:rPr lang="en-ID" sz="1400" kern="1200" dirty="0" err="1"/>
            <a:t>tertarik</a:t>
          </a:r>
          <a:r>
            <a:rPr lang="en-ID" sz="1400" kern="1200" dirty="0"/>
            <a:t> </a:t>
          </a:r>
          <a:r>
            <a:rPr lang="en-ID" sz="1400" kern="1200" dirty="0" err="1"/>
            <a:t>dengan</a:t>
          </a:r>
          <a:r>
            <a:rPr lang="en-ID" sz="1400" kern="1200" dirty="0"/>
            <a:t> </a:t>
          </a:r>
          <a:r>
            <a:rPr lang="en-ID" sz="1400" kern="1200" dirty="0" err="1"/>
            <a:t>kedua</a:t>
          </a:r>
          <a:r>
            <a:rPr lang="en-ID" sz="1400" kern="1200" dirty="0"/>
            <a:t> </a:t>
          </a:r>
          <a:r>
            <a:rPr lang="en-ID" sz="1400" kern="1200" dirty="0" err="1"/>
            <a:t>bidang</a:t>
          </a:r>
          <a:r>
            <a:rPr lang="en-ID" sz="1400" kern="1200" dirty="0"/>
            <a:t> </a:t>
          </a:r>
          <a:r>
            <a:rPr lang="en-ID" sz="1400" kern="1200" dirty="0" err="1"/>
            <a:t>tersebut</a:t>
          </a:r>
          <a:r>
            <a:rPr lang="en-ID" sz="1400" kern="1200" dirty="0"/>
            <a:t>, </a:t>
          </a:r>
          <a:r>
            <a:rPr lang="en-ID" sz="1400" kern="1200" dirty="0" err="1"/>
            <a:t>tidak</a:t>
          </a:r>
          <a:r>
            <a:rPr lang="en-ID" sz="1400" kern="1200" dirty="0"/>
            <a:t> </a:t>
          </a:r>
          <a:r>
            <a:rPr lang="en-ID" sz="1400" kern="1200" dirty="0" err="1"/>
            <a:t>ada</a:t>
          </a:r>
          <a:r>
            <a:rPr lang="en-ID" sz="1400" kern="1200" dirty="0"/>
            <a:t> </a:t>
          </a:r>
          <a:r>
            <a:rPr lang="en-ID" sz="1400" kern="1200" dirty="0" err="1"/>
            <a:t>salahnya</a:t>
          </a:r>
          <a:r>
            <a:rPr lang="en-ID" sz="1400" kern="1200" dirty="0"/>
            <a:t> </a:t>
          </a:r>
          <a:r>
            <a:rPr lang="en-ID" sz="1400" kern="1200" dirty="0" err="1"/>
            <a:t>mempelajari</a:t>
          </a:r>
          <a:r>
            <a:rPr lang="en-ID" sz="1400" kern="1200" dirty="0"/>
            <a:t> </a:t>
          </a:r>
          <a:r>
            <a:rPr lang="en-ID" sz="1400" kern="1200" dirty="0" err="1"/>
            <a:t>keduanya</a:t>
          </a:r>
          <a:r>
            <a:rPr lang="en-ID" sz="1400" kern="1200" dirty="0"/>
            <a:t>. </a:t>
          </a:r>
          <a:r>
            <a:rPr lang="en-ID" sz="1400" kern="1200" dirty="0" err="1"/>
            <a:t>Namun</a:t>
          </a:r>
          <a:r>
            <a:rPr lang="en-ID" sz="1400" kern="1200" dirty="0"/>
            <a:t>, </a:t>
          </a:r>
          <a:r>
            <a:rPr lang="en-ID" sz="1400" kern="1200" dirty="0" err="1"/>
            <a:t>jika</a:t>
          </a:r>
          <a:r>
            <a:rPr lang="en-ID" sz="1400" kern="1200" dirty="0"/>
            <a:t> </a:t>
          </a:r>
          <a:r>
            <a:rPr lang="en-ID" sz="1400" kern="1200" dirty="0" err="1"/>
            <a:t>ingin</a:t>
          </a:r>
          <a:r>
            <a:rPr lang="en-ID" sz="1400" kern="1200" dirty="0"/>
            <a:t> </a:t>
          </a:r>
          <a:r>
            <a:rPr lang="en-ID" sz="1400" kern="1200" dirty="0" err="1"/>
            <a:t>berspesialisasi</a:t>
          </a:r>
          <a:r>
            <a:rPr lang="en-ID" sz="1400" kern="1200" dirty="0"/>
            <a:t> </a:t>
          </a:r>
          <a:r>
            <a:rPr lang="en-ID" sz="1400" kern="1200" dirty="0" err="1"/>
            <a:t>dalam</a:t>
          </a:r>
          <a:r>
            <a:rPr lang="en-ID" sz="1400" kern="1200" dirty="0"/>
            <a:t> </a:t>
          </a:r>
          <a:r>
            <a:rPr lang="en-ID" sz="1400" kern="1200" dirty="0" err="1"/>
            <a:t>satu</a:t>
          </a:r>
          <a:r>
            <a:rPr lang="en-ID" sz="1400" kern="1200" dirty="0"/>
            <a:t> </a:t>
          </a:r>
          <a:r>
            <a:rPr lang="en-ID" sz="1400" kern="1200" dirty="0" err="1"/>
            <a:t>bidang</a:t>
          </a:r>
          <a:r>
            <a:rPr lang="en-ID" sz="1400" kern="1200" dirty="0"/>
            <a:t> </a:t>
          </a:r>
          <a:r>
            <a:rPr lang="en-ID" sz="1400" kern="1200" dirty="0" err="1"/>
            <a:t>saja</a:t>
          </a:r>
          <a:r>
            <a:rPr lang="en-ID" sz="1400" kern="1200" dirty="0"/>
            <a:t>, </a:t>
          </a:r>
          <a:r>
            <a:rPr lang="en-ID" sz="1400" kern="1200" dirty="0" err="1"/>
            <a:t>itu</a:t>
          </a:r>
          <a:r>
            <a:rPr lang="en-ID" sz="1400" kern="1200" dirty="0"/>
            <a:t> juga </a:t>
          </a:r>
          <a:r>
            <a:rPr lang="en-ID" sz="1400" kern="1200" dirty="0" err="1"/>
            <a:t>tidak</a:t>
          </a:r>
          <a:r>
            <a:rPr lang="en-ID" sz="1400" kern="1200" dirty="0"/>
            <a:t> </a:t>
          </a:r>
          <a:r>
            <a:rPr lang="en-ID" sz="1400" kern="1200" dirty="0" err="1"/>
            <a:t>masalah</a:t>
          </a:r>
          <a:r>
            <a:rPr lang="en-ID" sz="1400" kern="1200" dirty="0"/>
            <a:t>.</a:t>
          </a:r>
          <a:endParaRPr lang="en-US" sz="1400" kern="1200" dirty="0"/>
        </a:p>
      </dsp:txBody>
      <dsp:txXfrm>
        <a:off x="589" y="527409"/>
        <a:ext cx="2298568" cy="1379140"/>
      </dsp:txXfrm>
    </dsp:sp>
    <dsp:sp modelId="{05507B30-92B4-41D5-BD28-EEDBC4BF4284}">
      <dsp:nvSpPr>
        <dsp:cNvPr id="0" name=""/>
        <dsp:cNvSpPr/>
      </dsp:nvSpPr>
      <dsp:spPr>
        <a:xfrm>
          <a:off x="2529014" y="527409"/>
          <a:ext cx="2298568" cy="1379140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 err="1"/>
            <a:t>Saat</a:t>
          </a:r>
          <a:r>
            <a:rPr lang="en-ID" sz="1400" kern="1200" dirty="0"/>
            <a:t> </a:t>
          </a:r>
          <a:r>
            <a:rPr lang="en-ID" sz="1400" kern="1200" dirty="0" err="1"/>
            <a:t>memutuskan</a:t>
          </a:r>
          <a:r>
            <a:rPr lang="en-ID" sz="1400" kern="1200" dirty="0"/>
            <a:t> </a:t>
          </a:r>
          <a:r>
            <a:rPr lang="en-ID" sz="1400" kern="1200" dirty="0" err="1"/>
            <a:t>untuk</a:t>
          </a:r>
          <a:r>
            <a:rPr lang="en-ID" sz="1400" kern="1200" dirty="0"/>
            <a:t> </a:t>
          </a:r>
          <a:r>
            <a:rPr lang="en-ID" sz="1400" kern="1200" dirty="0" err="1"/>
            <a:t>mempelajari</a:t>
          </a:r>
          <a:r>
            <a:rPr lang="en-ID" sz="1400" kern="1200" dirty="0"/>
            <a:t> front end dan back end </a:t>
          </a:r>
          <a:r>
            <a:rPr lang="en-ID" sz="1400" kern="1200" dirty="0" err="1"/>
            <a:t>sekaligus</a:t>
          </a:r>
          <a:r>
            <a:rPr lang="en-ID" sz="1400" kern="1200" dirty="0"/>
            <a:t>, </a:t>
          </a:r>
          <a:r>
            <a:rPr lang="en-ID" sz="1400" kern="1200" dirty="0" err="1"/>
            <a:t>kamu</a:t>
          </a:r>
          <a:r>
            <a:rPr lang="en-ID" sz="1400" kern="1200" dirty="0"/>
            <a:t> </a:t>
          </a:r>
          <a:r>
            <a:rPr lang="en-ID" sz="1400" kern="1200" dirty="0" err="1"/>
            <a:t>berpeluang</a:t>
          </a:r>
          <a:r>
            <a:rPr lang="en-ID" sz="1400" kern="1200" dirty="0"/>
            <a:t> </a:t>
          </a:r>
          <a:r>
            <a:rPr lang="en-ID" sz="1400" kern="1200" dirty="0" err="1"/>
            <a:t>menjadi</a:t>
          </a:r>
          <a:r>
            <a:rPr lang="en-ID" sz="1400" kern="1200" dirty="0"/>
            <a:t> full stack developer.</a:t>
          </a:r>
          <a:endParaRPr lang="en-US" sz="1400" kern="1200" dirty="0"/>
        </a:p>
      </dsp:txBody>
      <dsp:txXfrm>
        <a:off x="2529014" y="527409"/>
        <a:ext cx="2298568" cy="1379140"/>
      </dsp:txXfrm>
    </dsp:sp>
    <dsp:sp modelId="{993DD6F9-CB4B-4607-B1EE-EDA2A91F8779}">
      <dsp:nvSpPr>
        <dsp:cNvPr id="0" name=""/>
        <dsp:cNvSpPr/>
      </dsp:nvSpPr>
      <dsp:spPr>
        <a:xfrm>
          <a:off x="589" y="2136407"/>
          <a:ext cx="2298568" cy="137914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kern="1200" dirty="0" err="1"/>
            <a:t>Menjadi</a:t>
          </a:r>
          <a:r>
            <a:rPr lang="en-ID" sz="1200" kern="1200" dirty="0"/>
            <a:t> full stack developer </a:t>
          </a:r>
          <a:r>
            <a:rPr lang="en-ID" sz="1200" kern="1200" dirty="0" err="1"/>
            <a:t>memberikan</a:t>
          </a:r>
          <a:r>
            <a:rPr lang="en-ID" sz="1200" kern="1200" dirty="0"/>
            <a:t> </a:t>
          </a:r>
          <a:r>
            <a:rPr lang="en-ID" sz="1200" kern="1200" dirty="0" err="1"/>
            <a:t>banyak</a:t>
          </a:r>
          <a:r>
            <a:rPr lang="en-ID" sz="1200" kern="1200" dirty="0"/>
            <a:t> </a:t>
          </a:r>
          <a:r>
            <a:rPr lang="en-ID" sz="1200" kern="1200" dirty="0" err="1"/>
            <a:t>keuntungan</a:t>
          </a:r>
          <a:r>
            <a:rPr lang="en-ID" sz="1200" kern="1200" dirty="0"/>
            <a:t> yang </a:t>
          </a:r>
          <a:r>
            <a:rPr lang="en-ID" sz="1200" kern="1200" dirty="0" err="1"/>
            <a:t>didapat</a:t>
          </a:r>
          <a:r>
            <a:rPr lang="en-ID" sz="1200" kern="1200" dirty="0"/>
            <a:t>. </a:t>
          </a:r>
          <a:r>
            <a:rPr lang="en-ID" sz="1200" kern="1200" dirty="0" err="1"/>
            <a:t>Pertama</a:t>
          </a:r>
          <a:r>
            <a:rPr lang="en-ID" sz="1200" kern="1200" dirty="0"/>
            <a:t>, </a:t>
          </a:r>
          <a:r>
            <a:rPr lang="en-ID" sz="1200" kern="1200" dirty="0" err="1"/>
            <a:t>kamu</a:t>
          </a:r>
          <a:r>
            <a:rPr lang="en-ID" sz="1200" kern="1200" dirty="0"/>
            <a:t> </a:t>
          </a:r>
          <a:r>
            <a:rPr lang="en-ID" sz="1200" kern="1200" dirty="0" err="1"/>
            <a:t>akan</a:t>
          </a:r>
          <a:r>
            <a:rPr lang="en-ID" sz="1200" kern="1200" dirty="0"/>
            <a:t> </a:t>
          </a:r>
          <a:r>
            <a:rPr lang="en-ID" sz="1200" kern="1200" dirty="0" err="1"/>
            <a:t>menjadi</a:t>
          </a:r>
          <a:r>
            <a:rPr lang="en-ID" sz="1200" kern="1200" dirty="0"/>
            <a:t> developer yang </a:t>
          </a:r>
          <a:r>
            <a:rPr lang="en-ID" sz="1200" kern="1200" dirty="0" err="1"/>
            <a:t>memiliki</a:t>
          </a:r>
          <a:r>
            <a:rPr lang="en-ID" sz="1200" kern="1200" dirty="0"/>
            <a:t> </a:t>
          </a:r>
          <a:r>
            <a:rPr lang="en-ID" sz="1200" kern="1200" dirty="0" err="1"/>
            <a:t>pengetahuan</a:t>
          </a:r>
          <a:r>
            <a:rPr lang="en-ID" sz="1200" kern="1200" dirty="0"/>
            <a:t> </a:t>
          </a:r>
          <a:r>
            <a:rPr lang="en-ID" sz="1200" kern="1200" dirty="0" err="1"/>
            <a:t>lebih</a:t>
          </a:r>
          <a:r>
            <a:rPr lang="en-ID" sz="1200" kern="1200" dirty="0"/>
            <a:t> </a:t>
          </a:r>
          <a:r>
            <a:rPr lang="en-ID" sz="1200" kern="1200" dirty="0" err="1"/>
            <a:t>luas</a:t>
          </a:r>
          <a:r>
            <a:rPr lang="en-ID" sz="1200" kern="1200" dirty="0"/>
            <a:t> di </a:t>
          </a:r>
          <a:r>
            <a:rPr lang="en-ID" sz="1200" kern="1200" dirty="0" err="1"/>
            <a:t>bidang</a:t>
          </a:r>
          <a:r>
            <a:rPr lang="en-ID" sz="1200" kern="1200" dirty="0"/>
            <a:t> front end dan back end. </a:t>
          </a:r>
          <a:endParaRPr lang="en-US" sz="1200" kern="1200" dirty="0"/>
        </a:p>
      </dsp:txBody>
      <dsp:txXfrm>
        <a:off x="589" y="2136407"/>
        <a:ext cx="2298568" cy="1379140"/>
      </dsp:txXfrm>
    </dsp:sp>
    <dsp:sp modelId="{47E1899C-2097-451F-91AA-897710B43DF4}">
      <dsp:nvSpPr>
        <dsp:cNvPr id="0" name=""/>
        <dsp:cNvSpPr/>
      </dsp:nvSpPr>
      <dsp:spPr>
        <a:xfrm>
          <a:off x="2529014" y="2136407"/>
          <a:ext cx="2298568" cy="1379140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 err="1"/>
            <a:t>Dikarenakan</a:t>
          </a:r>
          <a:r>
            <a:rPr lang="en-ID" sz="1400" kern="1200" dirty="0"/>
            <a:t> skill yang </a:t>
          </a:r>
          <a:r>
            <a:rPr lang="en-ID" sz="1400" kern="1200" dirty="0" err="1"/>
            <a:t>dikuasai</a:t>
          </a:r>
          <a:r>
            <a:rPr lang="en-ID" sz="1400" kern="1200" dirty="0"/>
            <a:t> </a:t>
          </a:r>
          <a:r>
            <a:rPr lang="en-ID" sz="1400" kern="1200" dirty="0" err="1"/>
            <a:t>semakin</a:t>
          </a:r>
          <a:r>
            <a:rPr lang="en-ID" sz="1400" kern="1200" dirty="0"/>
            <a:t> </a:t>
          </a:r>
          <a:r>
            <a:rPr lang="en-ID" sz="1400" kern="1200" dirty="0" err="1"/>
            <a:t>banyak</a:t>
          </a:r>
          <a:r>
            <a:rPr lang="en-ID" sz="1400" kern="1200" dirty="0"/>
            <a:t>, </a:t>
          </a:r>
          <a:r>
            <a:rPr lang="en-ID" sz="1400" kern="1200" dirty="0" err="1"/>
            <a:t>kamu</a:t>
          </a:r>
          <a:r>
            <a:rPr lang="en-ID" sz="1400" kern="1200" dirty="0"/>
            <a:t> </a:t>
          </a:r>
          <a:r>
            <a:rPr lang="en-ID" sz="1400" kern="1200" dirty="0" err="1"/>
            <a:t>akan</a:t>
          </a:r>
          <a:r>
            <a:rPr lang="en-ID" sz="1400" kern="1200" dirty="0"/>
            <a:t> </a:t>
          </a:r>
          <a:r>
            <a:rPr lang="en-ID" sz="1400" kern="1200" dirty="0" err="1"/>
            <a:t>lebih</a:t>
          </a:r>
          <a:r>
            <a:rPr lang="en-ID" sz="1400" kern="1200" dirty="0"/>
            <a:t> </a:t>
          </a:r>
          <a:r>
            <a:rPr lang="en-ID" sz="1400" kern="1200" dirty="0" err="1"/>
            <a:t>mudah</a:t>
          </a:r>
          <a:r>
            <a:rPr lang="en-ID" sz="1400" kern="1200" dirty="0"/>
            <a:t> </a:t>
          </a:r>
          <a:r>
            <a:rPr lang="en-ID" sz="1400" kern="1200" dirty="0" err="1"/>
            <a:t>dalam</a:t>
          </a:r>
          <a:r>
            <a:rPr lang="en-ID" sz="1400" kern="1200" dirty="0"/>
            <a:t> </a:t>
          </a:r>
          <a:r>
            <a:rPr lang="en-ID" sz="1400" kern="1200" dirty="0" err="1"/>
            <a:t>mencari</a:t>
          </a:r>
          <a:r>
            <a:rPr lang="en-ID" sz="1400" kern="1200" dirty="0"/>
            <a:t> </a:t>
          </a:r>
          <a:r>
            <a:rPr lang="en-ID" sz="1400" kern="1200" dirty="0" err="1"/>
            <a:t>pekerjaan</a:t>
          </a:r>
          <a:r>
            <a:rPr lang="en-ID" sz="1400" kern="1200" dirty="0"/>
            <a:t> dan </a:t>
          </a:r>
          <a:r>
            <a:rPr lang="en-ID" sz="1400" kern="1200" dirty="0" err="1"/>
            <a:t>mendapatkan</a:t>
          </a:r>
          <a:r>
            <a:rPr lang="en-ID" sz="1400" kern="1200" dirty="0"/>
            <a:t> </a:t>
          </a:r>
          <a:r>
            <a:rPr lang="en-ID" sz="1400" kern="1200" dirty="0" err="1"/>
            <a:t>peluang</a:t>
          </a:r>
          <a:r>
            <a:rPr lang="en-ID" sz="1400" kern="1200" dirty="0"/>
            <a:t> </a:t>
          </a:r>
          <a:r>
            <a:rPr lang="en-ID" sz="1400" kern="1200" dirty="0" err="1"/>
            <a:t>gaji</a:t>
          </a:r>
          <a:r>
            <a:rPr lang="en-ID" sz="1400" kern="1200" dirty="0"/>
            <a:t> </a:t>
          </a:r>
          <a:r>
            <a:rPr lang="en-ID" sz="1400" kern="1200" dirty="0" err="1"/>
            <a:t>lebih</a:t>
          </a:r>
          <a:r>
            <a:rPr lang="en-ID" sz="1400" kern="1200" dirty="0"/>
            <a:t> </a:t>
          </a:r>
          <a:r>
            <a:rPr lang="en-ID" sz="1400" kern="1200" dirty="0" err="1"/>
            <a:t>tinggi</a:t>
          </a:r>
          <a:r>
            <a:rPr lang="en-ID" sz="1400" kern="1200" dirty="0"/>
            <a:t>.</a:t>
          </a:r>
          <a:endParaRPr lang="en-US" sz="1400" kern="1200" dirty="0"/>
        </a:p>
      </dsp:txBody>
      <dsp:txXfrm>
        <a:off x="2529014" y="2136407"/>
        <a:ext cx="2298568" cy="1379140"/>
      </dsp:txXfrm>
    </dsp:sp>
    <dsp:sp modelId="{C3913C69-6B93-4CEC-8745-2337250DEE5E}">
      <dsp:nvSpPr>
        <dsp:cNvPr id="0" name=""/>
        <dsp:cNvSpPr/>
      </dsp:nvSpPr>
      <dsp:spPr>
        <a:xfrm>
          <a:off x="1264801" y="3745404"/>
          <a:ext cx="2298568" cy="137914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 err="1"/>
            <a:t>Selain</a:t>
          </a:r>
          <a:r>
            <a:rPr lang="en-ID" sz="1400" kern="1200" dirty="0"/>
            <a:t> </a:t>
          </a:r>
          <a:r>
            <a:rPr lang="en-ID" sz="1400" kern="1200" dirty="0" err="1"/>
            <a:t>itu</a:t>
          </a:r>
          <a:r>
            <a:rPr lang="en-ID" sz="1400" kern="1200" dirty="0"/>
            <a:t>, </a:t>
          </a:r>
          <a:r>
            <a:rPr lang="en-ID" sz="1400" kern="1200" dirty="0" err="1"/>
            <a:t>mahir</a:t>
          </a:r>
          <a:r>
            <a:rPr lang="en-ID" sz="1400" kern="1200" dirty="0"/>
            <a:t> </a:t>
          </a:r>
          <a:r>
            <a:rPr lang="en-ID" sz="1400" kern="1200" dirty="0" err="1"/>
            <a:t>dalam</a:t>
          </a:r>
          <a:r>
            <a:rPr lang="en-ID" sz="1400" kern="1200" dirty="0"/>
            <a:t> </a:t>
          </a:r>
          <a:r>
            <a:rPr lang="en-ID" sz="1400" kern="1200" dirty="0" err="1"/>
            <a:t>pengembangan</a:t>
          </a:r>
          <a:r>
            <a:rPr lang="en-ID" sz="1400" kern="1200" dirty="0"/>
            <a:t> front end dan back end </a:t>
          </a:r>
          <a:r>
            <a:rPr lang="en-ID" sz="1400" kern="1200" dirty="0" err="1"/>
            <a:t>dapat</a:t>
          </a:r>
          <a:r>
            <a:rPr lang="en-ID" sz="1400" kern="1200" dirty="0"/>
            <a:t> </a:t>
          </a:r>
          <a:r>
            <a:rPr lang="en-ID" sz="1400" kern="1200" dirty="0" err="1"/>
            <a:t>membantu</a:t>
          </a:r>
          <a:r>
            <a:rPr lang="en-ID" sz="1400" kern="1200" dirty="0"/>
            <a:t> </a:t>
          </a:r>
          <a:r>
            <a:rPr lang="en-ID" sz="1400" kern="1200" dirty="0" err="1"/>
            <a:t>memahami</a:t>
          </a:r>
          <a:r>
            <a:rPr lang="en-ID" sz="1400" kern="1200" dirty="0"/>
            <a:t> </a:t>
          </a:r>
          <a:r>
            <a:rPr lang="en-ID" sz="1400" kern="1200" dirty="0" err="1"/>
            <a:t>cara</a:t>
          </a:r>
          <a:r>
            <a:rPr lang="en-ID" sz="1400" kern="1200" dirty="0"/>
            <a:t> </a:t>
          </a:r>
          <a:r>
            <a:rPr lang="en-ID" sz="1400" kern="1200" dirty="0" err="1"/>
            <a:t>kerja</a:t>
          </a:r>
          <a:r>
            <a:rPr lang="en-ID" sz="1400" kern="1200" dirty="0"/>
            <a:t> </a:t>
          </a:r>
          <a:r>
            <a:rPr lang="en-ID" sz="1400" kern="1200" dirty="0" err="1"/>
            <a:t>bagian</a:t>
          </a:r>
          <a:r>
            <a:rPr lang="en-ID" sz="1400" kern="1200" dirty="0"/>
            <a:t> </a:t>
          </a:r>
          <a:r>
            <a:rPr lang="en-ID" sz="1400" kern="1200" dirty="0" err="1"/>
            <a:t>dalam</a:t>
          </a:r>
          <a:r>
            <a:rPr lang="en-ID" sz="1400" kern="1200" dirty="0"/>
            <a:t> website </a:t>
          </a:r>
          <a:r>
            <a:rPr lang="en-ID" sz="1400" kern="1200" dirty="0" err="1"/>
            <a:t>atau</a:t>
          </a:r>
          <a:r>
            <a:rPr lang="en-ID" sz="1400" kern="1200" dirty="0"/>
            <a:t> </a:t>
          </a:r>
          <a:r>
            <a:rPr lang="en-ID" sz="1400" kern="1200" dirty="0" err="1"/>
            <a:t>aplikasi</a:t>
          </a:r>
          <a:r>
            <a:rPr lang="en-ID" sz="1400" kern="1200" dirty="0"/>
            <a:t>, </a:t>
          </a:r>
          <a:r>
            <a:rPr lang="en-ID" sz="1400" kern="1200" dirty="0" err="1"/>
            <a:t>sehingga</a:t>
          </a:r>
          <a:r>
            <a:rPr lang="en-ID" sz="1400" kern="1200" dirty="0"/>
            <a:t> </a:t>
          </a:r>
          <a:r>
            <a:rPr lang="en-ID" sz="1400" kern="1200" dirty="0" err="1"/>
            <a:t>berguna</a:t>
          </a:r>
          <a:r>
            <a:rPr lang="en-ID" sz="1400" kern="1200" dirty="0"/>
            <a:t> </a:t>
          </a:r>
          <a:r>
            <a:rPr lang="en-ID" sz="1400" kern="1200" dirty="0" err="1"/>
            <a:t>dalam</a:t>
          </a:r>
          <a:r>
            <a:rPr lang="en-ID" sz="1400" kern="1200" dirty="0"/>
            <a:t> </a:t>
          </a:r>
          <a:r>
            <a:rPr lang="en-ID" sz="1400" kern="1200" dirty="0" err="1"/>
            <a:t>memecahkan</a:t>
          </a:r>
          <a:r>
            <a:rPr lang="en-ID" sz="1400" kern="1200" dirty="0"/>
            <a:t> </a:t>
          </a:r>
          <a:r>
            <a:rPr lang="en-ID" sz="1400" kern="1200" dirty="0" err="1"/>
            <a:t>masalah</a:t>
          </a:r>
          <a:r>
            <a:rPr lang="en-ID" sz="1400" kern="1200" dirty="0"/>
            <a:t>.</a:t>
          </a:r>
          <a:endParaRPr lang="en-US" sz="1400" kern="1200" dirty="0"/>
        </a:p>
      </dsp:txBody>
      <dsp:txXfrm>
        <a:off x="1264801" y="3745404"/>
        <a:ext cx="2298568" cy="1379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07BE-942A-F6F7-1CC0-10322CC08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449D9-210F-D031-D059-9E863E72B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26F70-5027-6A11-F36B-F283DF9A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ECCE9-7AA8-5F72-3C87-BF17AD12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DA5C5-CD55-8165-C0AA-4819E50C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117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490A-7251-1787-60D8-D4FD853B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8A6579-A17F-806B-A84D-869302390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EE5E-1301-6A8D-53A4-8F02FC3F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0ADC2-7E19-958F-306E-FD612561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B0BC-C9B7-24AF-2A2A-0B22F655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35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D8D0F-ACDA-F2D8-804F-126C7D2DE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8E75D-21BE-9CB9-08A8-BE70E0C46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1070-23BC-A194-2B8E-66FC55C9D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CCD9-F044-C26A-1BF8-F2FE62F4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29D9-C723-0B97-9CDB-306E9DE9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859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509D-32A1-6D29-C77D-2052D849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4562-7E59-9C3E-A1C4-89359AAE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038E2-FD95-8007-42C8-CE6234FC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6C70-8AC3-C7A4-CD3D-2623524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0C17E-2E27-4F5B-68F2-CDB4D4C5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791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491-755B-4F03-1691-05CC5665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C5A0B-CE38-0F73-6083-97D7A3220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CE553-4804-E502-EA6B-929AE789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E1F83-B90A-8014-0530-F0FBE59F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D8E6-F0D3-4153-AB92-2B0E76C1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506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FEDD-5CB9-A3A2-8083-F857CBD6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4D75-0640-036D-18F5-D02041587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C2BA5-E462-CE9D-6080-21E2ACD0F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80C9F-B0A9-781C-C684-8AC3D0146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5C39A-2569-AE68-EA54-083C74C3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FE2C-9B83-8C3A-6B41-C5E99DB1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0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3A56-927D-954F-0533-B8CB4578C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2EF33-CA0E-518E-36B2-A20FFC5AA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6B5D8-2941-792A-711A-9F9E63221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F5486-7087-931D-4C28-05F4C1E42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F9DD6-DDEB-5740-689E-74F3FD35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91F20-81CC-8C37-972E-ED0255FD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CCCC0-5B4A-F5AB-0185-6900451C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E2A78-093F-D472-7A95-F883C579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61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CF8F-2193-8E06-6897-220B2E36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115E5-8F75-DE9F-6543-F2751892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BFFEC-FA43-849F-6A8E-21B71B8C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BB078-5A72-84A1-63F2-82D307FA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461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95AB66-45F0-0021-AD20-A4B6049CF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397A7-DB8B-02F1-D643-383D16D2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9DC0-F245-A3B3-3723-C501E964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390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B4E4-E4C3-B748-B913-E378BCB2B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13F0B-18B8-F936-41F2-D969C76C4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0266-FC8D-B998-B53B-15B7E94F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FE669-47CF-764F-F6AD-675ABDF3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83E1-2231-AD7C-A6D9-BE5AB5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47EF-5FE2-04AE-06E8-61CB2BC45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471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B5A6-0ADB-FF9A-944F-FC9F2F97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C45BF-7593-2631-9BEF-E6CED03028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61DF2-E881-3BDC-7E8B-1A538A2E2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9EDC2-8B17-E95D-1AF6-4748FC2C2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5AB64-B62B-5DA8-ED3C-5CC516FC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9738E-EA44-007C-786B-C4BFD574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233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AB816-E6C5-6F07-6F05-2E7449D1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A71CA-E0D8-C97B-2FE2-499349117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3455-4725-CCCB-54D4-2DB60D0C0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23F7-061B-41B7-A270-DB15F4B884AC}" type="datetimeFigureOut">
              <a:rPr lang="en-ID" smtClean="0"/>
              <a:t>31/10/2023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9281-FDEF-DC3F-5311-6636EC4E2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CA12-5346-C59B-CE33-55E610A29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EF264-5A40-498F-BF20-6D4E3D72395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126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934AA-9F35-4DC2-BDEF-C88AEF973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7" name="Color Cover">
              <a:extLst>
                <a:ext uri="{FF2B5EF4-FFF2-40B4-BE49-F238E27FC236}">
                  <a16:creationId xmlns:a16="http://schemas.microsoft.com/office/drawing/2014/main" id="{8B2B1708-8CE4-4A20-94F5-55118AE2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 Cover">
              <a:extLst>
                <a:ext uri="{FF2B5EF4-FFF2-40B4-BE49-F238E27FC236}">
                  <a16:creationId xmlns:a16="http://schemas.microsoft.com/office/drawing/2014/main" id="{B2BC243A-AB39-4DEF-B708-A656BA5A6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5590E9-5E18-4877-8515-94EBE05E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8B4AF456-0671-432E-AD5B-FFAF8D64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olor">
              <a:extLst>
                <a:ext uri="{FF2B5EF4-FFF2-40B4-BE49-F238E27FC236}">
                  <a16:creationId xmlns:a16="http://schemas.microsoft.com/office/drawing/2014/main" id="{3CE7848D-78F7-4020-9603-9ED294166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person sitting at a desk&#10;&#10;Description automatically generated">
            <a:extLst>
              <a:ext uri="{FF2B5EF4-FFF2-40B4-BE49-F238E27FC236}">
                <a16:creationId xmlns:a16="http://schemas.microsoft.com/office/drawing/2014/main" id="{DFBA973C-01A5-1694-0F8E-B08FD26FB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0" t="27149" r="7741" b="11949"/>
          <a:stretch/>
        </p:blipFill>
        <p:spPr>
          <a:xfrm>
            <a:off x="7682661" y="1778750"/>
            <a:ext cx="3217420" cy="3383011"/>
          </a:xfrm>
          <a:prstGeom prst="ellipse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CA0097F-05D8-41AA-ABF9-33C69879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62F899-4295-416F-919F-934ED769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5A3F4B-68DC-4F36-BCE6-C507ACC5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83BE2D-C85A-4DE3-A6F4-AE65BB3EF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4C550A-7A80-4B73-B7BF-7426DD1C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D956BA8-D252-430A-9E58-C7F3D1AC9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345BF4-9F1D-4388-A778-56FAE2C42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2B00E1-8709-469F-A9F4-F974D3FED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9D8C34-D6DD-7475-CB87-2BFD874C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4"/>
            <a:ext cx="5203990" cy="27827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PENGENALAN FE &amp; BE DAN JAVASCRIPT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David Bunniady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521641-CA1C-588C-313F-6AE4227F6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44" y="3764655"/>
            <a:ext cx="5203990" cy="23740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Orang yang </a:t>
            </a:r>
            <a:r>
              <a:rPr lang="en-US" sz="2400" dirty="0" err="1">
                <a:solidFill>
                  <a:schemeClr val="bg1"/>
                </a:solidFill>
              </a:rPr>
              <a:t>berperan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FrontEnd</a:t>
            </a:r>
            <a:r>
              <a:rPr lang="en-US" sz="2400" dirty="0">
                <a:solidFill>
                  <a:schemeClr val="bg1"/>
                </a:solidFill>
              </a:rPr>
              <a:t> vs </a:t>
            </a:r>
            <a:r>
              <a:rPr lang="en-US" sz="2400" dirty="0" err="1">
                <a:solidFill>
                  <a:schemeClr val="bg1"/>
                </a:solidFill>
              </a:rPr>
              <a:t>BackEnd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Peranan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FrontEnd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BackEnd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Bahasa yang </a:t>
            </a:r>
            <a:r>
              <a:rPr lang="en-US" sz="2400" dirty="0" err="1">
                <a:solidFill>
                  <a:schemeClr val="bg1"/>
                </a:solidFill>
              </a:rPr>
              <a:t>digunakan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FrontEnd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BackEnd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JavaScript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16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TAG HTML TEXT</a:t>
            </a:r>
            <a:endParaRPr lang="en-ID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E4CEBA-9B39-C2C8-7C1C-FCBBA3565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700394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450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TAG HTML Hyperlink</a:t>
            </a:r>
            <a:endParaRPr lang="en-ID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C181-9ECE-DD07-FC72-27B2C611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en-ID" sz="1800">
                <a:solidFill>
                  <a:schemeClr val="tx2"/>
                </a:solidFill>
              </a:rPr>
              <a:t>&lt;a&gt;: Digunakan untuk membuat tautan atau hyperlink.</a:t>
            </a:r>
          </a:p>
        </p:txBody>
      </p:sp>
    </p:spTree>
    <p:extLst>
      <p:ext uri="{BB962C8B-B14F-4D97-AF65-F5344CB8AC3E}">
        <p14:creationId xmlns:p14="http://schemas.microsoft.com/office/powerpoint/2010/main" val="378670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TAG HTML IMAGE</a:t>
            </a:r>
            <a:endParaRPr lang="en-ID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C181-9ECE-DD07-FC72-27B2C611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sv-SE" sz="1800">
                <a:solidFill>
                  <a:schemeClr val="tx2"/>
                </a:solidFill>
              </a:rPr>
              <a:t>&lt;img&gt;: Digunakan untuk menampilkan gambar.</a:t>
            </a:r>
            <a:endParaRPr lang="en-ID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8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TAG HTML LIST</a:t>
            </a:r>
            <a:endParaRPr lang="en-ID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E4CEBA-9B39-C2C8-7C1C-FCBBA3565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525742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23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TAG HTML LIST</a:t>
            </a:r>
            <a:endParaRPr lang="en-ID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E4CEBA-9B39-C2C8-7C1C-FCBBA3565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50846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247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TAG HTML FORMULIR</a:t>
            </a:r>
            <a:endParaRPr lang="en-ID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E4CEBA-9B39-C2C8-7C1C-FCBBA3565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658585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346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5CBEA3C-3A7C-844E-8A7B-DBE5613F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11912"/>
            <a:ext cx="11548872" cy="28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495101-07F6-9F89-1761-1C3702EA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CSS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741FA-3F98-E651-69D6-45CF186F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326" y="3522428"/>
            <a:ext cx="8229600" cy="260707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Digunakan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untuk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mengatur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tampilan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dan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desain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halaman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web,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termasuk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warna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tata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letak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dan styling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720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D6FB-D4E2-2118-30F8-99365799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11912"/>
            <a:ext cx="11548872" cy="28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7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4D215-6DF7-5D2B-8318-0AE55E2A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65445"/>
            <a:ext cx="11548872" cy="35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312F0-B4BC-D95D-D7FA-8F85C1C2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/>
              <a:t>Siapa saja yang terlibat dalam mengembangkan aplikasi?</a:t>
            </a:r>
            <a:endParaRPr lang="en-ID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AA85-BAE3-616E-B4B2-C42D198A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FrontEnd</a:t>
            </a:r>
            <a:endParaRPr lang="en-US" sz="2000" dirty="0"/>
          </a:p>
          <a:p>
            <a:r>
              <a:rPr lang="en-US" sz="2000" dirty="0" err="1"/>
              <a:t>BackEnd</a:t>
            </a:r>
            <a:endParaRPr lang="en-US" sz="2000" dirty="0"/>
          </a:p>
          <a:p>
            <a:r>
              <a:rPr lang="en-US" sz="2000" dirty="0" err="1"/>
              <a:t>Devops</a:t>
            </a:r>
            <a:endParaRPr lang="en-US" sz="2000" dirty="0"/>
          </a:p>
          <a:p>
            <a:r>
              <a:rPr lang="en-US" sz="2000" dirty="0"/>
              <a:t>Product Manager</a:t>
            </a:r>
          </a:p>
          <a:p>
            <a:r>
              <a:rPr lang="en-US" sz="2000" dirty="0"/>
              <a:t>Product Owner</a:t>
            </a:r>
          </a:p>
          <a:p>
            <a:r>
              <a:rPr lang="en-US" sz="2000" dirty="0"/>
              <a:t>UI/UX</a:t>
            </a:r>
          </a:p>
          <a:p>
            <a:r>
              <a:rPr lang="en-US" sz="2000" dirty="0"/>
              <a:t>Scrum Master (Optional)</a:t>
            </a:r>
          </a:p>
          <a:p>
            <a:r>
              <a:rPr lang="en-US" sz="2000" dirty="0"/>
              <a:t>Tim </a:t>
            </a:r>
            <a:r>
              <a:rPr lang="en-US" sz="2000" dirty="0" err="1"/>
              <a:t>Bisnis</a:t>
            </a:r>
            <a:endParaRPr lang="en-ID" sz="2000" dirty="0"/>
          </a:p>
        </p:txBody>
      </p:sp>
      <p:pic>
        <p:nvPicPr>
          <p:cNvPr id="5" name="Picture 4" descr="Orang menulis pada Notepad">
            <a:extLst>
              <a:ext uri="{FF2B5EF4-FFF2-40B4-BE49-F238E27FC236}">
                <a16:creationId xmlns:a16="http://schemas.microsoft.com/office/drawing/2014/main" id="{A3914607-1F4C-43E7-3430-D41504BE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1" r="15534" b="-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5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495101-07F6-9F89-1761-1C3702EA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326" y="609600"/>
            <a:ext cx="82296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 (JAVASCRIPT)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741FA-3F98-E651-69D6-45CF186F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326" y="3522428"/>
            <a:ext cx="8229600" cy="260707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B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ahasa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pemrograman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digunakan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dalam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pengembangan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website agar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lebih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dinamis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dan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interaktif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685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CD2EC-F3A1-AD40-6A86-E4545F41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80" y="2633472"/>
            <a:ext cx="962779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2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79699-5DAC-EB8A-BA68-36CBEE61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381" y="2633472"/>
            <a:ext cx="8694189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44A-E792-1756-BE4D-1F7A39FC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25" y="2633472"/>
            <a:ext cx="925510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2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DD79F-BC55-1F50-8D5D-321A41AC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CONTOH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83497-7CFA-FA6A-29B7-A694ABC0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90" y="2633472"/>
            <a:ext cx="907937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9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83B99-6F24-A2BE-E95E-FA6ABC9F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BACKEND</a:t>
            </a:r>
            <a:endParaRPr lang="en-ID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D050-D372-6509-5F95-EA210739D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ID" sz="2000" dirty="0"/>
              <a:t>Back end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bagian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situs web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dilihat</a:t>
            </a:r>
            <a:r>
              <a:rPr lang="en-ID" sz="2000" dirty="0"/>
              <a:t> oleh </a:t>
            </a:r>
            <a:r>
              <a:rPr lang="en-ID" sz="2000" dirty="0" err="1"/>
              <a:t>pelanggan</a:t>
            </a:r>
            <a:r>
              <a:rPr lang="en-ID" sz="2000" dirty="0"/>
              <a:t>. </a:t>
            </a:r>
          </a:p>
          <a:p>
            <a:r>
              <a:rPr lang="en-ID" sz="2000" dirty="0"/>
              <a:t>Back end </a:t>
            </a:r>
            <a:r>
              <a:rPr lang="en-ID" sz="2000" dirty="0" err="1"/>
              <a:t>berurusan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data-data di </a:t>
            </a:r>
            <a:r>
              <a:rPr lang="en-ID" sz="2000" dirty="0" err="1"/>
              <a:t>balik</a:t>
            </a:r>
            <a:r>
              <a:rPr lang="en-ID" sz="2000" dirty="0"/>
              <a:t> </a:t>
            </a:r>
            <a:r>
              <a:rPr lang="en-ID" sz="2000" dirty="0" err="1"/>
              <a:t>layar</a:t>
            </a:r>
            <a:r>
              <a:rPr lang="en-ID" sz="2000" dirty="0"/>
              <a:t>, </a:t>
            </a:r>
            <a:r>
              <a:rPr lang="en-ID" sz="2000" dirty="0" err="1"/>
              <a:t>ia</a:t>
            </a:r>
            <a:r>
              <a:rPr lang="en-ID" sz="2000" dirty="0"/>
              <a:t> </a:t>
            </a:r>
            <a:r>
              <a:rPr lang="en-ID" sz="2000" dirty="0" err="1"/>
              <a:t>bertanggung</a:t>
            </a:r>
            <a:r>
              <a:rPr lang="en-ID" sz="2000" dirty="0"/>
              <a:t> </a:t>
            </a:r>
            <a:r>
              <a:rPr lang="en-ID" sz="2000" dirty="0" err="1"/>
              <a:t>jawab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menyimpan</a:t>
            </a:r>
            <a:r>
              <a:rPr lang="en-ID" sz="2000" dirty="0"/>
              <a:t> dan </a:t>
            </a:r>
            <a:r>
              <a:rPr lang="en-ID" sz="2000" dirty="0" err="1"/>
              <a:t>mengatur</a:t>
            </a:r>
            <a:r>
              <a:rPr lang="en-ID" sz="2000" dirty="0"/>
              <a:t> data,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memastikan</a:t>
            </a:r>
            <a:r>
              <a:rPr lang="en-ID" sz="2000" dirty="0"/>
              <a:t> </a:t>
            </a:r>
            <a:r>
              <a:rPr lang="en-ID" sz="2000" dirty="0" err="1"/>
              <a:t>hal</a:t>
            </a:r>
            <a:r>
              <a:rPr lang="en-ID" sz="2000" dirty="0"/>
              <a:t> yang </a:t>
            </a:r>
            <a:r>
              <a:rPr lang="en-ID" sz="2000" dirty="0" err="1"/>
              <a:t>ada</a:t>
            </a:r>
            <a:r>
              <a:rPr lang="en-ID" sz="2000" dirty="0"/>
              <a:t> pada </a:t>
            </a:r>
            <a:r>
              <a:rPr lang="en-ID" sz="2000" dirty="0" err="1"/>
              <a:t>sisi</a:t>
            </a:r>
            <a:r>
              <a:rPr lang="en-ID" sz="2000" dirty="0"/>
              <a:t> </a:t>
            </a:r>
            <a:r>
              <a:rPr lang="en-ID" sz="2000" dirty="0" err="1"/>
              <a:t>klien</a:t>
            </a:r>
            <a:r>
              <a:rPr lang="en-ID" sz="2000" dirty="0"/>
              <a:t> </a:t>
            </a:r>
            <a:r>
              <a:rPr lang="en-ID" sz="2000" dirty="0" err="1"/>
              <a:t>berfungsi</a:t>
            </a:r>
            <a:r>
              <a:rPr lang="en-ID" sz="2000" dirty="0"/>
              <a:t> dan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bermasalah</a:t>
            </a:r>
            <a:r>
              <a:rPr lang="en-ID" sz="2000" dirty="0"/>
              <a:t>. </a:t>
            </a:r>
          </a:p>
          <a:p>
            <a:r>
              <a:rPr lang="en-ID" sz="2000" dirty="0"/>
              <a:t>Back end </a:t>
            </a:r>
            <a:r>
              <a:rPr lang="en-ID" sz="2000" dirty="0" err="1"/>
              <a:t>berkomunikasi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front end, </a:t>
            </a:r>
            <a:r>
              <a:rPr lang="en-ID" sz="2000" dirty="0" err="1"/>
              <a:t>mengirim</a:t>
            </a:r>
            <a:r>
              <a:rPr lang="en-ID" sz="2000" dirty="0"/>
              <a:t> dan </a:t>
            </a:r>
            <a:r>
              <a:rPr lang="en-ID" sz="2000" dirty="0" err="1"/>
              <a:t>menerima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ditampilkan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halaman</a:t>
            </a:r>
            <a:r>
              <a:rPr lang="en-ID" sz="2000" dirty="0"/>
              <a:t> </a:t>
            </a:r>
            <a:r>
              <a:rPr lang="en-ID" sz="2000" dirty="0" err="1"/>
              <a:t>sebuah</a:t>
            </a:r>
            <a:r>
              <a:rPr lang="en-ID" sz="2000" dirty="0"/>
              <a:t> web.</a:t>
            </a:r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9576A0CC-55E9-1335-C087-FB6979667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839D-E152-4660-C99E-665241BA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BackEnd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86C0-9A88-C3EA-7808-5A264E9A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Bahasa yang </a:t>
            </a:r>
            <a:r>
              <a:rPr lang="en-US" sz="1700" dirty="0" err="1"/>
              <a:t>digunakan</a:t>
            </a:r>
            <a:r>
              <a:rPr lang="en-US" sz="17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Golang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C++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C#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Python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Ruby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 err="1"/>
              <a:t>NodeJs</a:t>
            </a:r>
            <a:endParaRPr lang="en-US" sz="1700" dirty="0"/>
          </a:p>
        </p:txBody>
      </p:sp>
      <p:pic>
        <p:nvPicPr>
          <p:cNvPr id="5" name="Picture 4" descr="Latar belakang abstrak data">
            <a:extLst>
              <a:ext uri="{FF2B5EF4-FFF2-40B4-BE49-F238E27FC236}">
                <a16:creationId xmlns:a16="http://schemas.microsoft.com/office/drawing/2014/main" id="{05877B0F-85B1-E6E8-8E78-45839C019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3" r="2918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3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wave&#10;&#10;Description automatically generated">
            <a:extLst>
              <a:ext uri="{FF2B5EF4-FFF2-40B4-BE49-F238E27FC236}">
                <a16:creationId xmlns:a16="http://schemas.microsoft.com/office/drawing/2014/main" id="{BAD62AAD-D857-7940-D4DC-0B72D528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BD3C1-BE2C-63B4-9BBD-006285BE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KOMPONEN DARI BACKEND</a:t>
            </a:r>
            <a:endParaRPr lang="en-ID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A2FBCC-CEC8-E629-F5E9-A3999B98FA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5629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187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72C64-F1FA-9421-0CAE-B07CEB63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SERVER</a:t>
            </a:r>
            <a:endParaRPr lang="en-ID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BD44-D2DE-FBCF-3601-F36B2A16E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ID" sz="2000" dirty="0"/>
              <a:t>Backend </a:t>
            </a:r>
            <a:r>
              <a:rPr lang="en-ID" sz="2000" dirty="0" err="1"/>
              <a:t>berjalan</a:t>
            </a:r>
            <a:r>
              <a:rPr lang="en-ID" sz="2000" dirty="0"/>
              <a:t> di server, yang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server </a:t>
            </a:r>
            <a:r>
              <a:rPr lang="en-ID" sz="2000" dirty="0" err="1"/>
              <a:t>fisik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server virtual yang di-host di cloud. Server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menerima</a:t>
            </a:r>
            <a:r>
              <a:rPr lang="en-ID" sz="2000" dirty="0"/>
              <a:t> </a:t>
            </a:r>
            <a:r>
              <a:rPr lang="en-ID" sz="2000" dirty="0" err="1"/>
              <a:t>permintaan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klien</a:t>
            </a:r>
            <a:r>
              <a:rPr lang="en-ID" sz="2000" dirty="0"/>
              <a:t> (client),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peramban</a:t>
            </a:r>
            <a:r>
              <a:rPr lang="en-ID" sz="2000" dirty="0"/>
              <a:t> web (browser)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mobile.</a:t>
            </a:r>
          </a:p>
        </p:txBody>
      </p:sp>
      <p:pic>
        <p:nvPicPr>
          <p:cNvPr id="13" name="Picture 12" descr="Close-up of several black hard drives&#10;&#10;Description automatically generated">
            <a:extLst>
              <a:ext uri="{FF2B5EF4-FFF2-40B4-BE49-F238E27FC236}">
                <a16:creationId xmlns:a16="http://schemas.microsoft.com/office/drawing/2014/main" id="{06152CDE-85B3-665A-A0B6-D4ABD8CEA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2" r="3898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2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dan grafik pasar saham keuangan yang diburamkan">
            <a:extLst>
              <a:ext uri="{FF2B5EF4-FFF2-40B4-BE49-F238E27FC236}">
                <a16:creationId xmlns:a16="http://schemas.microsoft.com/office/drawing/2014/main" id="{CDABC588-5EA6-DFAA-DA40-663ACBE3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5" r="879" b="2"/>
          <a:stretch/>
        </p:blipFill>
        <p:spPr>
          <a:xfrm>
            <a:off x="20" y="1666568"/>
            <a:ext cx="6106195" cy="5191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5CDD4-64D4-37A2-19A9-63E1BC0E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52766"/>
            <a:ext cx="10591999" cy="1023584"/>
          </a:xfrm>
        </p:spPr>
        <p:txBody>
          <a:bodyPr>
            <a:normAutofit/>
          </a:bodyPr>
          <a:lstStyle/>
          <a:p>
            <a:r>
              <a:rPr lang="en-US" sz="4000" dirty="0"/>
              <a:t>LOGIKA APLIKASI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FA13-FB5B-1698-C940-5D8B558B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r>
              <a:rPr lang="en-ID" sz="2000" dirty="0"/>
              <a:t>Backend </a:t>
            </a:r>
            <a:r>
              <a:rPr lang="en-ID" sz="2000" dirty="0" err="1"/>
              <a:t>menyertakan</a:t>
            </a:r>
            <a:r>
              <a:rPr lang="en-ID" sz="2000" dirty="0"/>
              <a:t> </a:t>
            </a:r>
            <a:r>
              <a:rPr lang="en-ID" sz="2000" dirty="0" err="1"/>
              <a:t>logika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yang </a:t>
            </a:r>
            <a:r>
              <a:rPr lang="en-ID" sz="2000" dirty="0" err="1"/>
              <a:t>mengatur</a:t>
            </a:r>
            <a:r>
              <a:rPr lang="en-ID" sz="2000" dirty="0"/>
              <a:t> </a:t>
            </a:r>
            <a:r>
              <a:rPr lang="en-ID" sz="2000" dirty="0" err="1"/>
              <a:t>aliran</a:t>
            </a:r>
            <a:r>
              <a:rPr lang="en-ID" sz="2000" dirty="0"/>
              <a:t> data dan </a:t>
            </a:r>
            <a:r>
              <a:rPr lang="en-ID" sz="2000" dirty="0" err="1"/>
              <a:t>pemrosesan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.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termasuk</a:t>
            </a:r>
            <a:r>
              <a:rPr lang="en-ID" sz="2000" dirty="0"/>
              <a:t> </a:t>
            </a:r>
            <a:r>
              <a:rPr lang="en-ID" sz="2000" dirty="0" err="1"/>
              <a:t>pemrosesan</a:t>
            </a:r>
            <a:r>
              <a:rPr lang="en-ID" sz="2000" dirty="0"/>
              <a:t> </a:t>
            </a:r>
            <a:r>
              <a:rPr lang="en-ID" sz="2000" dirty="0" err="1"/>
              <a:t>permintaan</a:t>
            </a:r>
            <a:r>
              <a:rPr lang="en-ID" sz="2000" dirty="0"/>
              <a:t>, </a:t>
            </a:r>
            <a:r>
              <a:rPr lang="en-ID" sz="2000" dirty="0" err="1"/>
              <a:t>otentikasi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, </a:t>
            </a:r>
            <a:r>
              <a:rPr lang="en-ID" sz="2000" dirty="0" err="1"/>
              <a:t>validasi</a:t>
            </a:r>
            <a:r>
              <a:rPr lang="en-ID" sz="2000" dirty="0"/>
              <a:t> input, </a:t>
            </a:r>
            <a:r>
              <a:rPr lang="en-ID" sz="2000" dirty="0" err="1"/>
              <a:t>pengambilan</a:t>
            </a:r>
            <a:r>
              <a:rPr lang="en-ID" sz="2000" dirty="0"/>
              <a:t> data </a:t>
            </a:r>
            <a:r>
              <a:rPr lang="en-ID" sz="2000" dirty="0" err="1"/>
              <a:t>dari</a:t>
            </a:r>
            <a:r>
              <a:rPr lang="en-ID" sz="2000" dirty="0"/>
              <a:t> basis data, </a:t>
            </a:r>
            <a:r>
              <a:rPr lang="en-ID" sz="2000" dirty="0" err="1"/>
              <a:t>pemrosesan</a:t>
            </a:r>
            <a:r>
              <a:rPr lang="en-ID" sz="2000" dirty="0"/>
              <a:t> data, dan </a:t>
            </a:r>
            <a:r>
              <a:rPr lang="en-ID" sz="2000" dirty="0" err="1"/>
              <a:t>pembuatan</a:t>
            </a:r>
            <a:r>
              <a:rPr lang="en-ID" sz="2000" dirty="0"/>
              <a:t> </a:t>
            </a:r>
            <a:r>
              <a:rPr lang="en-ID" sz="2000" dirty="0" err="1"/>
              <a:t>respons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76818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5F798501-B2DE-E330-7368-00CD2C642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" r="43557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312F0-B4BC-D95D-D7FA-8F85C1C2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Development</a:t>
            </a:r>
            <a:endParaRPr lang="en-ID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7AA85-BAE3-616E-B4B2-C42D198A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FrontEnd</a:t>
            </a:r>
            <a:endParaRPr lang="en-US" sz="2000" dirty="0"/>
          </a:p>
          <a:p>
            <a:r>
              <a:rPr lang="en-US" sz="2000"/>
              <a:t>BackEnd</a:t>
            </a:r>
            <a:endParaRPr lang="en-US" sz="2000" dirty="0"/>
          </a:p>
          <a:p>
            <a:r>
              <a:rPr lang="en-US" sz="2000"/>
              <a:t>Devops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65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87B46-5D1B-80E6-6CF5-99487423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D" sz="5400"/>
              <a:t>Database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CC9AE-2072-CCDA-7CD2-D1F448DBA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ID" sz="2000" dirty="0"/>
              <a:t>Backend </a:t>
            </a:r>
            <a:r>
              <a:rPr lang="en-ID" sz="2000" dirty="0" err="1"/>
              <a:t>sering</a:t>
            </a:r>
            <a:r>
              <a:rPr lang="en-ID" sz="2000" dirty="0"/>
              <a:t> kali </a:t>
            </a:r>
            <a:r>
              <a:rPr lang="en-ID" sz="2000" dirty="0" err="1"/>
              <a:t>berinteraksi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basis data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menyimpan</a:t>
            </a:r>
            <a:r>
              <a:rPr lang="en-ID" sz="2000" dirty="0"/>
              <a:t>, </a:t>
            </a:r>
            <a:r>
              <a:rPr lang="en-ID" sz="2000" dirty="0" err="1"/>
              <a:t>mengambil</a:t>
            </a:r>
            <a:r>
              <a:rPr lang="en-ID" sz="2000" dirty="0"/>
              <a:t>, dan </a:t>
            </a:r>
            <a:r>
              <a:rPr lang="en-ID" sz="2000" dirty="0" err="1"/>
              <a:t>memanipulasi</a:t>
            </a:r>
            <a:r>
              <a:rPr lang="en-ID" sz="2000" dirty="0"/>
              <a:t> data. Basis data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menyimpan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, </a:t>
            </a:r>
            <a:r>
              <a:rPr lang="en-ID" sz="2000" dirty="0" err="1"/>
              <a:t>pesanan</a:t>
            </a:r>
            <a:r>
              <a:rPr lang="en-ID" sz="2000" dirty="0"/>
              <a:t>, </a:t>
            </a:r>
            <a:r>
              <a:rPr lang="en-ID" sz="2000" dirty="0" err="1"/>
              <a:t>produk</a:t>
            </a:r>
            <a:r>
              <a:rPr lang="en-ID" sz="2000" dirty="0"/>
              <a:t>, dan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lagi</a:t>
            </a:r>
            <a:r>
              <a:rPr lang="en-ID" sz="2000" dirty="0"/>
              <a:t>. </a:t>
            </a:r>
          </a:p>
          <a:p>
            <a:r>
              <a:rPr lang="en-ID" sz="2000" dirty="0" err="1"/>
              <a:t>Teknologi</a:t>
            </a:r>
            <a:r>
              <a:rPr lang="en-ID" sz="2000" dirty="0"/>
              <a:t> basis data yang </a:t>
            </a:r>
            <a:r>
              <a:rPr lang="en-ID" sz="2000" dirty="0" err="1"/>
              <a:t>umum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termasuk</a:t>
            </a:r>
            <a:r>
              <a:rPr lang="en-ID" sz="2000" dirty="0"/>
              <a:t> MySQL, PostgreSQL, MongoDB, dan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lainnya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endParaRPr lang="en-ID" sz="2000" dirty="0"/>
          </a:p>
        </p:txBody>
      </p:sp>
      <p:pic>
        <p:nvPicPr>
          <p:cNvPr id="5" name="Picture 4" descr="Papan sirkuit elektronik">
            <a:extLst>
              <a:ext uri="{FF2B5EF4-FFF2-40B4-BE49-F238E27FC236}">
                <a16:creationId xmlns:a16="http://schemas.microsoft.com/office/drawing/2014/main" id="{170D5F7A-6E70-59E2-5854-2AD09B938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9" r="60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6625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PU dengan bilangan biner dan cetak biru">
            <a:extLst>
              <a:ext uri="{FF2B5EF4-FFF2-40B4-BE49-F238E27FC236}">
                <a16:creationId xmlns:a16="http://schemas.microsoft.com/office/drawing/2014/main" id="{98DE62D0-0306-7E87-2EA1-0879B2FAD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9" r="2207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DE6D0-27E5-0A7B-C10D-6D438EA1F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ID" sz="3700"/>
              <a:t>API (Application Programming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CCD8-3AAB-3D09-B129-0BB3083FC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ID" sz="2000" dirty="0"/>
              <a:t>Backend </a:t>
            </a:r>
            <a:r>
              <a:rPr lang="en-ID" sz="2000" dirty="0" err="1"/>
              <a:t>menyediakan</a:t>
            </a:r>
            <a:r>
              <a:rPr lang="en-ID" sz="2000" dirty="0"/>
              <a:t> API yang </a:t>
            </a:r>
            <a:r>
              <a:rPr lang="en-ID" sz="2000" dirty="0" err="1"/>
              <a:t>memungkinkan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klien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berkomunikasi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backend. API </a:t>
            </a:r>
            <a:r>
              <a:rPr lang="en-ID" sz="2000" dirty="0" err="1"/>
              <a:t>mendefinisikan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</a:t>
            </a:r>
            <a:r>
              <a:rPr lang="en-ID" sz="2000" dirty="0" err="1"/>
              <a:t>permintaan</a:t>
            </a:r>
            <a:r>
              <a:rPr lang="en-ID" sz="2000" dirty="0"/>
              <a:t> dan </a:t>
            </a:r>
            <a:r>
              <a:rPr lang="en-ID" sz="2000" dirty="0" err="1"/>
              <a:t>respons</a:t>
            </a:r>
            <a:r>
              <a:rPr lang="en-ID" sz="2000" dirty="0"/>
              <a:t>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diformat</a:t>
            </a:r>
            <a:r>
              <a:rPr lang="en-ID" sz="2000" dirty="0"/>
              <a:t>,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klien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berinteraksi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backend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efisien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56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F0FF5-C8D3-C1B1-8DE8-985AE869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Security / KEAMANAN</a:t>
            </a:r>
            <a:endParaRPr lang="en-ID" sz="5400" dirty="0"/>
          </a:p>
        </p:txBody>
      </p: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9F02FA68-A9AB-6115-BB2B-E1C5D47D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1" r="43574" b="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BADD-C1BA-4264-EB4E-E18134D98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ID" sz="2200" dirty="0"/>
              <a:t>Backend </a:t>
            </a:r>
            <a:r>
              <a:rPr lang="en-ID" sz="2200" dirty="0" err="1"/>
              <a:t>harus</a:t>
            </a:r>
            <a:r>
              <a:rPr lang="en-ID" sz="2200" dirty="0"/>
              <a:t> </a:t>
            </a:r>
            <a:r>
              <a:rPr lang="en-ID" sz="2200" dirty="0" err="1"/>
              <a:t>memiliki</a:t>
            </a:r>
            <a:r>
              <a:rPr lang="en-ID" sz="2200" dirty="0"/>
              <a:t> </a:t>
            </a:r>
            <a:r>
              <a:rPr lang="en-ID" sz="2200" dirty="0" err="1"/>
              <a:t>lapisan</a:t>
            </a:r>
            <a:r>
              <a:rPr lang="en-ID" sz="2200" dirty="0"/>
              <a:t> </a:t>
            </a:r>
            <a:r>
              <a:rPr lang="en-ID" sz="2200" dirty="0" err="1"/>
              <a:t>keamanan</a:t>
            </a:r>
            <a:r>
              <a:rPr lang="en-ID" sz="2200" dirty="0"/>
              <a:t> yang </a:t>
            </a:r>
            <a:r>
              <a:rPr lang="en-ID" sz="2200" dirty="0" err="1"/>
              <a:t>kuat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melindungi</a:t>
            </a:r>
            <a:r>
              <a:rPr lang="en-ID" sz="2200" dirty="0"/>
              <a:t> data </a:t>
            </a:r>
            <a:r>
              <a:rPr lang="en-ID" sz="2200" dirty="0" err="1"/>
              <a:t>sensitif</a:t>
            </a:r>
            <a:r>
              <a:rPr lang="en-ID" sz="2200" dirty="0"/>
              <a:t> dan </a:t>
            </a:r>
            <a:r>
              <a:rPr lang="en-ID" sz="2200" dirty="0" err="1"/>
              <a:t>mencegah</a:t>
            </a:r>
            <a:r>
              <a:rPr lang="en-ID" sz="2200" dirty="0"/>
              <a:t> </a:t>
            </a:r>
            <a:r>
              <a:rPr lang="en-ID" sz="2200" dirty="0" err="1"/>
              <a:t>akses</a:t>
            </a:r>
            <a:r>
              <a:rPr lang="en-ID" sz="2200" dirty="0"/>
              <a:t> yang </a:t>
            </a:r>
            <a:r>
              <a:rPr lang="en-ID" sz="2200" dirty="0" err="1"/>
              <a:t>tidak</a:t>
            </a:r>
            <a:r>
              <a:rPr lang="en-ID" sz="2200" dirty="0"/>
              <a:t> </a:t>
            </a:r>
            <a:r>
              <a:rPr lang="en-ID" sz="2200" dirty="0" err="1"/>
              <a:t>sah</a:t>
            </a:r>
            <a:r>
              <a:rPr lang="en-ID" sz="2200" dirty="0"/>
              <a:t>. </a:t>
            </a:r>
            <a:r>
              <a:rPr lang="en-ID" sz="2200" dirty="0" err="1"/>
              <a:t>Ini</a:t>
            </a:r>
            <a:r>
              <a:rPr lang="en-ID" sz="2200" dirty="0"/>
              <a:t> </a:t>
            </a:r>
            <a:r>
              <a:rPr lang="en-ID" sz="2200" dirty="0" err="1"/>
              <a:t>mencakup</a:t>
            </a:r>
            <a:r>
              <a:rPr lang="en-ID" sz="2200" dirty="0"/>
              <a:t> </a:t>
            </a:r>
            <a:r>
              <a:rPr lang="en-ID" sz="2200" dirty="0" err="1"/>
              <a:t>otentikasi</a:t>
            </a:r>
            <a:r>
              <a:rPr lang="en-ID" sz="2200" dirty="0"/>
              <a:t> </a:t>
            </a:r>
            <a:r>
              <a:rPr lang="en-ID" sz="2200" dirty="0" err="1"/>
              <a:t>pengguna</a:t>
            </a:r>
            <a:r>
              <a:rPr lang="en-ID" sz="2200" dirty="0"/>
              <a:t>, </a:t>
            </a:r>
            <a:r>
              <a:rPr lang="en-ID" sz="2200" dirty="0" err="1"/>
              <a:t>izin</a:t>
            </a:r>
            <a:r>
              <a:rPr lang="en-ID" sz="2200" dirty="0"/>
              <a:t> </a:t>
            </a:r>
            <a:r>
              <a:rPr lang="en-ID" sz="2200" dirty="0" err="1"/>
              <a:t>akses</a:t>
            </a:r>
            <a:r>
              <a:rPr lang="en-ID" sz="2200" dirty="0"/>
              <a:t>, dan </a:t>
            </a:r>
            <a:r>
              <a:rPr lang="en-ID" sz="2200" dirty="0" err="1"/>
              <a:t>enkripsi</a:t>
            </a:r>
            <a:r>
              <a:rPr lang="en-ID" sz="2200" dirty="0"/>
              <a:t> data.</a:t>
            </a:r>
          </a:p>
          <a:p>
            <a:pPr marL="0" indent="0">
              <a:buNone/>
            </a:pPr>
            <a:endParaRPr lang="en-ID" sz="2200" dirty="0"/>
          </a:p>
        </p:txBody>
      </p:sp>
    </p:spTree>
    <p:extLst>
      <p:ext uri="{BB962C8B-B14F-4D97-AF65-F5344CB8AC3E}">
        <p14:creationId xmlns:p14="http://schemas.microsoft.com/office/powerpoint/2010/main" val="253947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04FF-FC75-E625-A1EB-DC6F5A0A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ERROR HANDLING</a:t>
            </a:r>
            <a:endParaRPr lang="en-ID" sz="320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6B85F021-E46F-6F7A-2CB5-6CA4CCFE7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81" r="2" b="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D8D2-25AB-1A4F-D9AF-22A2397C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ID" sz="2000" dirty="0"/>
              <a:t> Backend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mengelola</a:t>
            </a:r>
            <a:r>
              <a:rPr lang="en-ID" sz="2000" dirty="0"/>
              <a:t> </a:t>
            </a:r>
            <a:r>
              <a:rPr lang="en-ID" sz="2000" dirty="0" err="1"/>
              <a:t>kesalahan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 dan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tanggapan</a:t>
            </a:r>
            <a:r>
              <a:rPr lang="en-ID" sz="2000" dirty="0"/>
              <a:t> yang </a:t>
            </a:r>
            <a:r>
              <a:rPr lang="en-ID" sz="2000" dirty="0" err="1"/>
              <a:t>informatif</a:t>
            </a:r>
            <a:r>
              <a:rPr lang="en-ID" sz="2000" dirty="0"/>
              <a:t> </a:t>
            </a:r>
            <a:r>
              <a:rPr lang="en-ID" sz="2000" dirty="0" err="1"/>
              <a:t>kepada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klien</a:t>
            </a:r>
            <a:r>
              <a:rPr lang="en-ID" sz="2000" dirty="0"/>
              <a:t> </a:t>
            </a:r>
            <a:r>
              <a:rPr lang="en-ID" sz="2000" dirty="0" err="1"/>
              <a:t>saat</a:t>
            </a:r>
            <a:r>
              <a:rPr lang="en-ID" sz="2000" dirty="0"/>
              <a:t> </a:t>
            </a:r>
            <a:r>
              <a:rPr lang="en-ID" sz="2000" dirty="0" err="1"/>
              <a:t>terjadi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8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3C0F-CE95-41AB-9554-DDC770D95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dirty="0" err="1"/>
              <a:t>Peranan</a:t>
            </a:r>
            <a:r>
              <a:rPr lang="en-ID" sz="2000" dirty="0"/>
              <a:t> Backend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komponen</a:t>
            </a:r>
            <a:r>
              <a:rPr lang="en-ID" sz="2000" dirty="0"/>
              <a:t> </a:t>
            </a:r>
            <a:r>
              <a:rPr lang="en-ID" sz="2000" dirty="0" err="1"/>
              <a:t>kunci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web dan </a:t>
            </a:r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lunak</a:t>
            </a:r>
            <a:r>
              <a:rPr lang="en-ID" sz="2000" dirty="0"/>
              <a:t> modern, yang </a:t>
            </a:r>
            <a:r>
              <a:rPr lang="en-ID" sz="2000" dirty="0" err="1"/>
              <a:t>memungkinkan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</a:t>
            </a:r>
            <a:r>
              <a:rPr lang="en-ID" sz="2000" dirty="0" err="1"/>
              <a:t>berinteraksi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, </a:t>
            </a:r>
            <a:r>
              <a:rPr lang="en-ID" sz="2000" dirty="0" err="1"/>
              <a:t>mengakses</a:t>
            </a:r>
            <a:r>
              <a:rPr lang="en-ID" sz="2000" dirty="0"/>
              <a:t> data, dan </a:t>
            </a:r>
            <a:r>
              <a:rPr lang="en-ID" sz="2000" dirty="0" err="1"/>
              <a:t>menjalankan</a:t>
            </a:r>
            <a:r>
              <a:rPr lang="en-ID" sz="2000" dirty="0"/>
              <a:t> </a:t>
            </a:r>
            <a:r>
              <a:rPr lang="en-ID" sz="2000" dirty="0" err="1"/>
              <a:t>berbagai</a:t>
            </a:r>
            <a:r>
              <a:rPr lang="en-ID" sz="2000" dirty="0"/>
              <a:t> </a:t>
            </a:r>
            <a:r>
              <a:rPr lang="en-ID" sz="2000" dirty="0" err="1"/>
              <a:t>tugas</a:t>
            </a:r>
            <a:r>
              <a:rPr lang="en-ID" sz="2000" dirty="0"/>
              <a:t>. Backend dan frontend (</a:t>
            </a:r>
            <a:r>
              <a:rPr lang="en-ID" sz="2000" dirty="0" err="1"/>
              <a:t>bagian</a:t>
            </a:r>
            <a:r>
              <a:rPr lang="en-ID" sz="2000" dirty="0"/>
              <a:t> </a:t>
            </a:r>
            <a:r>
              <a:rPr lang="en-ID" sz="2000" dirty="0" err="1"/>
              <a:t>depan</a:t>
            </a:r>
            <a:r>
              <a:rPr lang="en-ID" sz="2000" dirty="0"/>
              <a:t>) </a:t>
            </a:r>
            <a:r>
              <a:rPr lang="en-ID" sz="2000" dirty="0" err="1"/>
              <a:t>bekerja</a:t>
            </a:r>
            <a:r>
              <a:rPr lang="en-ID" sz="2000" dirty="0"/>
              <a:t> </a:t>
            </a:r>
            <a:r>
              <a:rPr lang="en-ID" sz="2000" dirty="0" err="1"/>
              <a:t>bersama-sama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pengalaman</a:t>
            </a:r>
            <a:r>
              <a:rPr lang="en-ID" sz="2000" dirty="0"/>
              <a:t> </a:t>
            </a:r>
            <a:r>
              <a:rPr lang="en-ID" sz="2000" dirty="0" err="1"/>
              <a:t>pengguna</a:t>
            </a:r>
            <a:r>
              <a:rPr lang="en-ID" sz="2000" dirty="0"/>
              <a:t> yang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penggunaan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.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86E5EA8C-247D-7B7E-0E40-923D198E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61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40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224A73-FC51-458E-C8FE-DA446612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HARUSKAH MEMPERLAJARI KEDUANYA?</a:t>
            </a:r>
            <a:endParaRPr lang="en-ID" sz="4800">
              <a:solidFill>
                <a:schemeClr val="bg1"/>
              </a:solidFill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CDD10778-8D4A-CCB5-E0A2-790DB4D92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365410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1297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60AE-DB74-B382-3C82-7CE27345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</a:t>
            </a:r>
            <a:endParaRPr lang="en-ID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0C5BDB-7434-7EF5-9E86-D11FC0E5C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2569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609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BC73F-2CCB-7025-D16D-6C727A0C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DECLARE VARIABLE</a:t>
            </a:r>
            <a:endParaRPr lang="en-ID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C7A68C-0A4E-D6A1-C7D6-DC0A79F0A2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461110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888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A2EF-FD96-0743-0541-79D42EB5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D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DA6E54F-ED27-2F42-4CF2-48398699FB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49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7359A-2DCC-945D-F84D-7AB47CAB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FRONTEND DAN BACKEND</a:t>
            </a:r>
            <a:endParaRPr lang="en-ID" sz="4000">
              <a:solidFill>
                <a:srgbClr val="FFFFFF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FAEF780-7337-A682-4731-392BFD491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197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622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166244D-B094-C853-93E2-3ADDCECD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PERBANDINGAN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DB7C0B-3056-BC0F-C07E-3BB3DA51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95478"/>
            <a:ext cx="7188199" cy="38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4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7C4CC-8CEB-B0FB-AC23-06C5C45A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PERAN FRONTEND</a:t>
            </a:r>
            <a:endParaRPr lang="en-ID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1B25B8-B013-941B-B6D5-7404265D3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16055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19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839D-E152-4660-C99E-665241BA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FrontEnd</a:t>
            </a:r>
            <a:endParaRPr lang="en-ID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86C0-9A88-C3EA-7808-5A264E9A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Bahasa yang </a:t>
            </a:r>
            <a:r>
              <a:rPr lang="en-US" sz="1700" dirty="0" err="1"/>
              <a:t>digunakan</a:t>
            </a:r>
            <a:r>
              <a:rPr lang="en-US" sz="17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WEBSITE</a:t>
            </a:r>
          </a:p>
          <a:p>
            <a:pPr lvl="2"/>
            <a:r>
              <a:rPr lang="en-US" sz="1700" dirty="0"/>
              <a:t>HTML</a:t>
            </a:r>
          </a:p>
          <a:p>
            <a:pPr lvl="2"/>
            <a:r>
              <a:rPr lang="en-US" sz="1700" dirty="0"/>
              <a:t>CSS</a:t>
            </a:r>
          </a:p>
          <a:p>
            <a:pPr lvl="2"/>
            <a:r>
              <a:rPr lang="en-US" sz="1700" dirty="0"/>
              <a:t>JS</a:t>
            </a:r>
          </a:p>
          <a:p>
            <a:pPr lvl="2"/>
            <a:r>
              <a:rPr lang="en-US" sz="1700" dirty="0" err="1"/>
              <a:t>Vuejs</a:t>
            </a:r>
            <a:endParaRPr lang="en-US" sz="1700" dirty="0"/>
          </a:p>
          <a:p>
            <a:pPr lvl="2"/>
            <a:r>
              <a:rPr lang="en-US" sz="1700" dirty="0"/>
              <a:t>Angular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/>
              <a:t>MOBILE</a:t>
            </a:r>
          </a:p>
          <a:p>
            <a:pPr lvl="2"/>
            <a:r>
              <a:rPr lang="en-US" sz="1700" dirty="0"/>
              <a:t>FLUTTER (DART)</a:t>
            </a:r>
          </a:p>
          <a:p>
            <a:pPr lvl="2"/>
            <a:r>
              <a:rPr lang="en-US" sz="1700" dirty="0"/>
              <a:t>KOTLIN</a:t>
            </a:r>
          </a:p>
          <a:p>
            <a:pPr lvl="2"/>
            <a:r>
              <a:rPr lang="en-US" sz="1700" dirty="0"/>
              <a:t>SWIFT</a:t>
            </a:r>
          </a:p>
          <a:p>
            <a:pPr lvl="2"/>
            <a:r>
              <a:rPr lang="en-US" sz="1700" dirty="0"/>
              <a:t>JAVA</a:t>
            </a:r>
          </a:p>
          <a:p>
            <a:pPr lvl="2"/>
            <a:endParaRPr lang="en-US" sz="1700" dirty="0"/>
          </a:p>
        </p:txBody>
      </p:sp>
      <p:pic>
        <p:nvPicPr>
          <p:cNvPr id="5" name="Picture 4" descr="Latar belakang abstrak data">
            <a:extLst>
              <a:ext uri="{FF2B5EF4-FFF2-40B4-BE49-F238E27FC236}">
                <a16:creationId xmlns:a16="http://schemas.microsoft.com/office/drawing/2014/main" id="{05877B0F-85B1-E6E8-8E78-45839C019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3" r="2918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5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481D1-F66F-2ED3-011C-84859A03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/>
              <a:t>HTML</a:t>
            </a:r>
            <a:endParaRPr lang="en-ID" sz="4000"/>
          </a:p>
        </p:txBody>
      </p:sp>
      <p:pic>
        <p:nvPicPr>
          <p:cNvPr id="18" name="Graphic 17" descr="Laptop">
            <a:extLst>
              <a:ext uri="{FF2B5EF4-FFF2-40B4-BE49-F238E27FC236}">
                <a16:creationId xmlns:a16="http://schemas.microsoft.com/office/drawing/2014/main" id="{1CD0E4FA-825F-A974-8B98-4922C5D8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8818" y="457200"/>
            <a:ext cx="3455325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D86C0-9A88-C3EA-7808-5A264E9A4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r>
              <a:rPr lang="en-US" sz="2000" dirty="0"/>
              <a:t>HTML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singkatan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HyperText</a:t>
            </a:r>
            <a:r>
              <a:rPr lang="en-US" sz="2000" dirty="0"/>
              <a:t> Markup Language</a:t>
            </a:r>
          </a:p>
          <a:p>
            <a:r>
              <a:rPr lang="en-US" sz="2000" dirty="0"/>
              <a:t>HTML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website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0BBE52-5872-EF88-9F01-37EB55C7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TAG HTML DASAR</a:t>
            </a:r>
            <a:endParaRPr lang="en-ID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0E0126-C207-598B-0495-8C05DA461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907765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7854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1051</Words>
  <Application>Microsoft Office PowerPoint</Application>
  <PresentationFormat>Widescreen</PresentationFormat>
  <Paragraphs>144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PENGENALAN FE &amp; BE DAN JAVASCRIPT  David Bunniady</vt:lpstr>
      <vt:lpstr>Siapa saja yang terlibat dalam mengembangkan aplikasi?</vt:lpstr>
      <vt:lpstr>Development</vt:lpstr>
      <vt:lpstr>FRONTEND DAN BACKEND</vt:lpstr>
      <vt:lpstr>PERBANDINGAN</vt:lpstr>
      <vt:lpstr>PERAN FRONTEND</vt:lpstr>
      <vt:lpstr>FrontEnd</vt:lpstr>
      <vt:lpstr>HTML</vt:lpstr>
      <vt:lpstr>TAG HTML DASAR</vt:lpstr>
      <vt:lpstr>TAG HTML TEXT</vt:lpstr>
      <vt:lpstr>TAG HTML Hyperlink</vt:lpstr>
      <vt:lpstr>TAG HTML IMAGE</vt:lpstr>
      <vt:lpstr>TAG HTML LIST</vt:lpstr>
      <vt:lpstr>TAG HTML LIST</vt:lpstr>
      <vt:lpstr>TAG HTML FORMULIR</vt:lpstr>
      <vt:lpstr>CONTOH</vt:lpstr>
      <vt:lpstr>CSS (Cascading Style Sheets)</vt:lpstr>
      <vt:lpstr>CONTOH</vt:lpstr>
      <vt:lpstr>CONTOH</vt:lpstr>
      <vt:lpstr>JS (JAVASCRIPT)</vt:lpstr>
      <vt:lpstr>CONTOH</vt:lpstr>
      <vt:lpstr>CONTOH</vt:lpstr>
      <vt:lpstr>CONTOH</vt:lpstr>
      <vt:lpstr>CONTOH</vt:lpstr>
      <vt:lpstr>BACKEND</vt:lpstr>
      <vt:lpstr>BackEnd</vt:lpstr>
      <vt:lpstr>KOMPONEN DARI BACKEND</vt:lpstr>
      <vt:lpstr>SERVER</vt:lpstr>
      <vt:lpstr>LOGIKA APLIKASI</vt:lpstr>
      <vt:lpstr>Database</vt:lpstr>
      <vt:lpstr>API (Application Programming Interface)</vt:lpstr>
      <vt:lpstr>Security / KEAMANAN</vt:lpstr>
      <vt:lpstr>ERROR HANDLING</vt:lpstr>
      <vt:lpstr>PowerPoint Presentation</vt:lpstr>
      <vt:lpstr>HARUSKAH MEMPERLAJARI KEDUANYA?</vt:lpstr>
      <vt:lpstr>TOOLS </vt:lpstr>
      <vt:lpstr>DECLARE VARIABLE</vt:lpstr>
      <vt:lpstr>DATA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BOOTCAMP  Sesi 1  David Bunniady</dc:title>
  <dc:creator>DAVID BUNNIADY</dc:creator>
  <cp:lastModifiedBy>DAVID BUNNIADY</cp:lastModifiedBy>
  <cp:revision>10</cp:revision>
  <dcterms:created xsi:type="dcterms:W3CDTF">2023-10-21T09:57:03Z</dcterms:created>
  <dcterms:modified xsi:type="dcterms:W3CDTF">2023-10-31T02:49:28Z</dcterms:modified>
</cp:coreProperties>
</file>